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256" r:id="rId4"/>
    <p:sldId id="297" r:id="rId5"/>
    <p:sldId id="258" r:id="rId7"/>
    <p:sldId id="375" r:id="rId8"/>
    <p:sldId id="326" r:id="rId9"/>
    <p:sldId id="365" r:id="rId10"/>
    <p:sldId id="380" r:id="rId11"/>
    <p:sldId id="316" r:id="rId12"/>
    <p:sldId id="378" r:id="rId13"/>
    <p:sldId id="379" r:id="rId14"/>
    <p:sldId id="302" r:id="rId15"/>
    <p:sldId id="318" r:id="rId16"/>
    <p:sldId id="328" r:id="rId17"/>
    <p:sldId id="360" r:id="rId18"/>
    <p:sldId id="274" r:id="rId19"/>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86483" autoAdjust="0"/>
  </p:normalViewPr>
  <p:slideViewPr>
    <p:cSldViewPr snapToGrid="0" showGuides="1">
      <p:cViewPr varScale="1">
        <p:scale>
          <a:sx n="80" d="100"/>
          <a:sy n="80" d="100"/>
        </p:scale>
        <p:origin x="75" y="225"/>
      </p:cViewPr>
      <p:guideLst>
        <p:guide pos="416"/>
        <p:guide pos="7256"/>
        <p:guide orient="horz" pos="648"/>
        <p:guide orient="horz" pos="770"/>
        <p:guide orient="horz" pos="3840"/>
        <p:guide orient="horz" pos="378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gs" Target="tags/tag37.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D9882-18A4-4A44-B944-50832F02B4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C090D2-00CB-414A-B0B0-B0227EE9C93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b8f4bec0-537d-4ce4-8021-55dd2829ed63.source.default.zh-Hans</a:t>
            </a:r>
            <a:endParaRPr lang="zh-CN" altLang="en-US"/>
          </a:p>
        </p:txBody>
      </p:sp>
      <p:sp>
        <p:nvSpPr>
          <p:cNvPr id="4" name="灯片编号占位符 3"/>
          <p:cNvSpPr>
            <a:spLocks noGrp="1"/>
          </p:cNvSpPr>
          <p:nvPr>
            <p:ph type="sldNum" sz="quarter" idx="5"/>
          </p:nvPr>
        </p:nvSpPr>
        <p:spPr/>
        <p:txBody>
          <a:bodyPr/>
          <a:lstStyle/>
          <a:p>
            <a:fld id="{A3ED8765-8EF3-408C-9341-152904E414E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78ed176c-8dad-4dcb-87b4-5aaf37546553.source.default.zh-Hans</a:t>
            </a:r>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matchingName="Title Slide">
  <p:cSld name="Title Slide">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rcRect t="4991"/>
          <a:stretch>
            <a:fillRect/>
          </a:stretch>
        </p:blipFill>
        <p:spPr>
          <a:xfrm>
            <a:off x="0" y="-57150"/>
            <a:ext cx="12191365" cy="6915150"/>
          </a:xfrm>
          <a:prstGeom prst="rect">
            <a:avLst/>
          </a:prstGeom>
        </p:spPr>
      </p:pic>
      <p:sp>
        <p:nvSpPr>
          <p:cNvPr id="6" name="任意多边形: 形状 18"/>
          <p:cNvSpPr/>
          <p:nvPr userDrawn="1"/>
        </p:nvSpPr>
        <p:spPr>
          <a:xfrm rot="16200000" flipH="1">
            <a:off x="-3204845" y="-3890645"/>
            <a:ext cx="18804890" cy="13381355"/>
          </a:xfrm>
          <a:custGeom>
            <a:avLst/>
            <a:gdLst>
              <a:gd name="connsiteX0" fmla="*/ 1714500 w 6172454"/>
              <a:gd name="connsiteY0" fmla="*/ 0 h 6858000"/>
              <a:gd name="connsiteX1" fmla="*/ 6172454 w 6172454"/>
              <a:gd name="connsiteY1" fmla="*/ 0 h 6858000"/>
              <a:gd name="connsiteX2" fmla="*/ 6172454 w 6172454"/>
              <a:gd name="connsiteY2" fmla="*/ 6858000 h 6858000"/>
              <a:gd name="connsiteX3" fmla="*/ 0 w 6172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72454" h="6858000">
                <a:moveTo>
                  <a:pt x="1714500" y="0"/>
                </a:moveTo>
                <a:lnTo>
                  <a:pt x="6172454" y="0"/>
                </a:lnTo>
                <a:lnTo>
                  <a:pt x="6172454" y="6858000"/>
                </a:lnTo>
                <a:lnTo>
                  <a:pt x="0" y="6858000"/>
                </a:lnTo>
                <a:close/>
              </a:path>
            </a:pathLst>
          </a:custGeom>
          <a:gradFill flip="none" rotWithShape="1">
            <a:gsLst>
              <a:gs pos="16000">
                <a:schemeClr val="accent1">
                  <a:alpha val="0"/>
                </a:schemeClr>
              </a:gs>
              <a:gs pos="77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3" name="文本框 12"/>
          <p:cNvSpPr txBox="1"/>
          <p:nvPr userDrawn="1"/>
        </p:nvSpPr>
        <p:spPr>
          <a:xfrm>
            <a:off x="5288915" y="5967095"/>
            <a:ext cx="8268970" cy="1082675"/>
          </a:xfrm>
          <a:prstGeom prst="rect">
            <a:avLst/>
          </a:prstGeom>
          <a:noFill/>
        </p:spPr>
        <p:txBody>
          <a:bodyPr wrap="square" lIns="0" tIns="0" rIns="0" bIns="0" rtlCol="0">
            <a:spAutoFit/>
          </a:bodyPr>
          <a:lstStyle/>
          <a:p>
            <a:pPr>
              <a:lnSpc>
                <a:spcPct val="80000"/>
              </a:lnSpc>
            </a:pPr>
            <a:r>
              <a:rPr lang="en-US" altLang="zh-CN" sz="8800">
                <a:solidFill>
                  <a:schemeClr val="bg1">
                    <a:lumMod val="85000"/>
                    <a:alpha val="30000"/>
                  </a:schemeClr>
                </a:solidFill>
                <a:latin typeface="思源黑体 CN Heavy" panose="020B0A00000000000000" charset="-122"/>
                <a:ea typeface="思源黑体 CN Heavy" panose="020B0A00000000000000" charset="-122"/>
              </a:rPr>
              <a:t>M O L D B A O</a:t>
            </a:r>
            <a:endParaRPr lang="en-US" altLang="zh-CN" sz="8800">
              <a:solidFill>
                <a:schemeClr val="bg1">
                  <a:lumMod val="85000"/>
                  <a:alpha val="30000"/>
                </a:schemeClr>
              </a:solidFill>
              <a:latin typeface="思源黑体 CN Heavy" panose="020B0A00000000000000" charset="-122"/>
              <a:ea typeface="思源黑体 CN Heavy" panose="020B0A00000000000000"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lgn="ctr">
              <a:defRPr sz="3200">
                <a:solidFill>
                  <a:srgbClr val="333333"/>
                </a:solidFill>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matchingName="Title Slide">
  <p:cSld name="Title Slide">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custDataLst>
              <p:tags r:id="rId2"/>
            </p:custDataLst>
          </p:nvPr>
        </p:nvPicPr>
        <p:blipFill>
          <a:blip r:embed="rId3"/>
          <a:srcRect t="4991"/>
          <a:stretch>
            <a:fillRect/>
          </a:stretch>
        </p:blipFill>
        <p:spPr>
          <a:xfrm>
            <a:off x="0" y="-57150"/>
            <a:ext cx="12191365" cy="6915150"/>
          </a:xfrm>
          <a:prstGeom prst="rect">
            <a:avLst/>
          </a:prstGeom>
        </p:spPr>
      </p:pic>
      <p:sp>
        <p:nvSpPr>
          <p:cNvPr id="6" name="任意多边形: 形状 18"/>
          <p:cNvSpPr/>
          <p:nvPr userDrawn="1"/>
        </p:nvSpPr>
        <p:spPr>
          <a:xfrm rot="16200000" flipH="1">
            <a:off x="-3204845" y="-3890645"/>
            <a:ext cx="18804890" cy="13381355"/>
          </a:xfrm>
          <a:custGeom>
            <a:avLst/>
            <a:gdLst>
              <a:gd name="connsiteX0" fmla="*/ 1714500 w 6172454"/>
              <a:gd name="connsiteY0" fmla="*/ 0 h 6858000"/>
              <a:gd name="connsiteX1" fmla="*/ 6172454 w 6172454"/>
              <a:gd name="connsiteY1" fmla="*/ 0 h 6858000"/>
              <a:gd name="connsiteX2" fmla="*/ 6172454 w 6172454"/>
              <a:gd name="connsiteY2" fmla="*/ 6858000 h 6858000"/>
              <a:gd name="connsiteX3" fmla="*/ 0 w 6172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72454" h="6858000">
                <a:moveTo>
                  <a:pt x="1714500" y="0"/>
                </a:moveTo>
                <a:lnTo>
                  <a:pt x="6172454" y="0"/>
                </a:lnTo>
                <a:lnTo>
                  <a:pt x="6172454" y="6858000"/>
                </a:lnTo>
                <a:lnTo>
                  <a:pt x="0" y="6858000"/>
                </a:lnTo>
                <a:close/>
              </a:path>
            </a:pathLst>
          </a:custGeom>
          <a:gradFill flip="none" rotWithShape="1">
            <a:gsLst>
              <a:gs pos="16000">
                <a:schemeClr val="accent1">
                  <a:alpha val="0"/>
                </a:schemeClr>
              </a:gs>
              <a:gs pos="77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endParaRPr lang="en-US"/>
          </a:p>
        </p:txBody>
      </p:sp>
      <p:sp>
        <p:nvSpPr>
          <p:cNvPr id="3" name="Content Placeholder 2"/>
          <p:cNvSpPr>
            <a:spLocks noGrp="1"/>
          </p:cNvSpPr>
          <p:nvPr>
            <p:ph idx="1" hasCustomPrompt="1"/>
          </p:nvPr>
        </p:nvSpPr>
        <p:spPr/>
        <p:txBody>
          <a:bodyPr/>
          <a:lstStyle>
            <a:lvl1pPr>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matchingName="Agenda">
  <p:cSld name="Agenda">
    <p:spTree>
      <p:nvGrpSpPr>
        <p:cNvPr id="1" name=""/>
        <p:cNvGrpSpPr/>
        <p:nvPr/>
      </p:nvGrpSpPr>
      <p:grpSpPr>
        <a:xfrm>
          <a:off x="0" y="0"/>
          <a:ext cx="0" cy="0"/>
          <a:chOff x="0" y="0"/>
          <a:chExt cx="0" cy="0"/>
        </a:xfrm>
      </p:grpSpPr>
      <p:grpSp>
        <p:nvGrpSpPr>
          <p:cNvPr id="8" name="组合 7"/>
          <p:cNvGrpSpPr/>
          <p:nvPr/>
        </p:nvGrpSpPr>
        <p:grpSpPr>
          <a:xfrm>
            <a:off x="0" y="0"/>
            <a:ext cx="12192000" cy="6847205"/>
            <a:chOff x="0" y="0"/>
            <a:chExt cx="12192000" cy="6847205"/>
          </a:xfrm>
        </p:grpSpPr>
        <p:grpSp>
          <p:nvGrpSpPr>
            <p:cNvPr id="7" name="组合 6"/>
            <p:cNvGrpSpPr/>
            <p:nvPr/>
          </p:nvGrpSpPr>
          <p:grpSpPr>
            <a:xfrm flipH="1">
              <a:off x="0" y="0"/>
              <a:ext cx="12192000" cy="6847205"/>
              <a:chOff x="-10633512" y="0"/>
              <a:chExt cx="22499120" cy="6847205"/>
            </a:xfrm>
          </p:grpSpPr>
          <p:sp>
            <p:nvSpPr>
              <p:cNvPr id="9" name="任意多边形: 形状 8"/>
              <p:cNvSpPr/>
              <p:nvPr/>
            </p:nvSpPr>
            <p:spPr>
              <a:xfrm flipH="1">
                <a:off x="9771802" y="5021943"/>
                <a:ext cx="2093806" cy="1825262"/>
              </a:xfrm>
              <a:custGeom>
                <a:avLst/>
                <a:gdLst>
                  <a:gd name="connsiteX0" fmla="*/ 5988 w 5988"/>
                  <a:gd name="connsiteY0" fmla="*/ 5220 h 5220"/>
                  <a:gd name="connsiteX1" fmla="*/ 0 w 5988"/>
                  <a:gd name="connsiteY1" fmla="*/ 5220 h 5220"/>
                  <a:gd name="connsiteX2" fmla="*/ 2970 w 5988"/>
                  <a:gd name="connsiteY2" fmla="*/ 0 h 5220"/>
                  <a:gd name="connsiteX3" fmla="*/ 5988 w 5988"/>
                  <a:gd name="connsiteY3" fmla="*/ 5220 h 5220"/>
                </a:gdLst>
                <a:ahLst/>
                <a:cxnLst>
                  <a:cxn ang="0">
                    <a:pos x="connsiteX0" y="connsiteY0"/>
                  </a:cxn>
                  <a:cxn ang="0">
                    <a:pos x="connsiteX1" y="connsiteY1"/>
                  </a:cxn>
                  <a:cxn ang="0">
                    <a:pos x="connsiteX2" y="connsiteY2"/>
                  </a:cxn>
                  <a:cxn ang="0">
                    <a:pos x="connsiteX3" y="connsiteY3"/>
                  </a:cxn>
                </a:cxnLst>
                <a:rect l="l" t="t" r="r" b="b"/>
                <a:pathLst>
                  <a:path w="5988" h="5220">
                    <a:moveTo>
                      <a:pt x="5988" y="5220"/>
                    </a:moveTo>
                    <a:lnTo>
                      <a:pt x="0" y="5220"/>
                    </a:lnTo>
                    <a:lnTo>
                      <a:pt x="2970" y="0"/>
                    </a:lnTo>
                    <a:lnTo>
                      <a:pt x="5988" y="5220"/>
                    </a:lnTo>
                    <a:close/>
                  </a:path>
                </a:pathLst>
              </a:custGeom>
              <a:solidFill>
                <a:schemeClr val="tx2">
                  <a:alpha val="10000"/>
                </a:schemeClr>
              </a:solidFill>
              <a:ln w="19050">
                <a:noFill/>
                <a:round/>
              </a:ln>
            </p:spPr>
            <p:txBody>
              <a:bodyPr vert="horz" wrap="none" lIns="91440" tIns="45720" rIns="91440" bIns="45720" numCol="1" spcCol="0" rtlCol="0" fromWordArt="0" anchor="ctr" anchorCtr="1" forceAA="0" compatLnSpc="1">
                <a:noAutofit/>
              </a:bodyPr>
              <a:lstStyle/>
              <a:p>
                <a:pPr lvl="0" algn="ctr"/>
                <a:endParaRPr lang="zh-CN" altLang="en-US" sz="1200" b="1" dirty="0"/>
              </a:p>
            </p:txBody>
          </p:sp>
          <p:sp>
            <p:nvSpPr>
              <p:cNvPr id="12" name="任意多边形: 形状 11"/>
              <p:cNvSpPr/>
              <p:nvPr/>
            </p:nvSpPr>
            <p:spPr>
              <a:xfrm flipH="1">
                <a:off x="-10633512" y="0"/>
                <a:ext cx="983709" cy="1727200"/>
              </a:xfrm>
              <a:custGeom>
                <a:avLst/>
                <a:gdLst>
                  <a:gd name="connsiteX0" fmla="*/ 1154330 w 1154330"/>
                  <a:gd name="connsiteY0" fmla="*/ 0 h 2026776"/>
                  <a:gd name="connsiteX1" fmla="*/ 0 w 1154330"/>
                  <a:gd name="connsiteY1" fmla="*/ 0 h 2026776"/>
                  <a:gd name="connsiteX2" fmla="*/ 18415 w 1154330"/>
                  <a:gd name="connsiteY2" fmla="*/ 39370 h 2026776"/>
                  <a:gd name="connsiteX3" fmla="*/ 1154330 w 1154330"/>
                  <a:gd name="connsiteY3" fmla="*/ 2026776 h 2026776"/>
                </a:gdLst>
                <a:ahLst/>
                <a:cxnLst>
                  <a:cxn ang="0">
                    <a:pos x="connsiteX0" y="connsiteY0"/>
                  </a:cxn>
                  <a:cxn ang="0">
                    <a:pos x="connsiteX1" y="connsiteY1"/>
                  </a:cxn>
                  <a:cxn ang="0">
                    <a:pos x="connsiteX2" y="connsiteY2"/>
                  </a:cxn>
                  <a:cxn ang="0">
                    <a:pos x="connsiteX3" y="connsiteY3"/>
                  </a:cxn>
                </a:cxnLst>
                <a:rect l="l" t="t" r="r" b="b"/>
                <a:pathLst>
                  <a:path w="1154330" h="2026776">
                    <a:moveTo>
                      <a:pt x="1154330" y="0"/>
                    </a:moveTo>
                    <a:lnTo>
                      <a:pt x="0" y="0"/>
                    </a:lnTo>
                    <a:lnTo>
                      <a:pt x="18415" y="39370"/>
                    </a:lnTo>
                    <a:lnTo>
                      <a:pt x="1154330" y="2026776"/>
                    </a:lnTo>
                    <a:close/>
                  </a:path>
                </a:pathLst>
              </a:custGeom>
              <a:solidFill>
                <a:schemeClr val="accent1">
                  <a:alpha val="20000"/>
                </a:schemeClr>
              </a:soli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grpSp>
        <p:sp>
          <p:nvSpPr>
            <p:cNvPr id="18" name="任意多边形: 形状 17"/>
            <p:cNvSpPr/>
            <p:nvPr/>
          </p:nvSpPr>
          <p:spPr>
            <a:xfrm>
              <a:off x="0" y="0"/>
              <a:ext cx="1328414" cy="6076108"/>
            </a:xfrm>
            <a:custGeom>
              <a:avLst/>
              <a:gdLst>
                <a:gd name="connsiteX0" fmla="*/ 0 w 1328414"/>
                <a:gd name="connsiteY0" fmla="*/ 0 h 6076108"/>
                <a:gd name="connsiteX1" fmla="*/ 772298 w 1328414"/>
                <a:gd name="connsiteY1" fmla="*/ 0 h 6076108"/>
                <a:gd name="connsiteX2" fmla="*/ 1328414 w 1328414"/>
                <a:gd name="connsiteY2" fmla="*/ 1793338 h 6076108"/>
                <a:gd name="connsiteX3" fmla="*/ 0 w 1328414"/>
                <a:gd name="connsiteY3" fmla="*/ 6076108 h 6076108"/>
              </a:gdLst>
              <a:ahLst/>
              <a:cxnLst>
                <a:cxn ang="0">
                  <a:pos x="connsiteX0" y="connsiteY0"/>
                </a:cxn>
                <a:cxn ang="0">
                  <a:pos x="connsiteX1" y="connsiteY1"/>
                </a:cxn>
                <a:cxn ang="0">
                  <a:pos x="connsiteX2" y="connsiteY2"/>
                </a:cxn>
                <a:cxn ang="0">
                  <a:pos x="connsiteX3" y="connsiteY3"/>
                </a:cxn>
              </a:cxnLst>
              <a:rect l="l" t="t" r="r" b="b"/>
              <a:pathLst>
                <a:path w="1328414" h="6076108">
                  <a:moveTo>
                    <a:pt x="0" y="0"/>
                  </a:moveTo>
                  <a:lnTo>
                    <a:pt x="772298" y="0"/>
                  </a:lnTo>
                  <a:lnTo>
                    <a:pt x="1328414" y="1793338"/>
                  </a:lnTo>
                  <a:lnTo>
                    <a:pt x="0" y="6076108"/>
                  </a:lnTo>
                  <a:close/>
                </a:path>
              </a:pathLst>
            </a:custGeom>
            <a:solidFill>
              <a:schemeClr val="accent1"/>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p>
          </p:txBody>
        </p:sp>
      </p:grpSp>
      <p:sp>
        <p:nvSpPr>
          <p:cNvPr id="2" name="2e4e6e9d-3e15-4b25-b771-c4ff7581f53c"/>
          <p:cNvSpPr>
            <a:spLocks noGrp="1"/>
          </p:cNvSpPr>
          <p:nvPr>
            <p:ph type="title" hasCustomPrompt="1"/>
          </p:nvPr>
        </p:nvSpPr>
        <p:spPr>
          <a:xfrm>
            <a:off x="1328414" y="1500189"/>
            <a:ext cx="2061861" cy="864515"/>
          </a:xfrm>
          <a:prstGeom prst="rect">
            <a:avLst/>
          </a:prstGeom>
          <a:noFill/>
        </p:spPr>
        <p:txBody>
          <a:bodyPr anchor="t" anchorCtr="0">
            <a:normAutofit/>
          </a:bodyPr>
          <a:lstStyle>
            <a:lvl1pPr algn="r">
              <a:defRPr sz="2800">
                <a:solidFill>
                  <a:schemeClr val="tx1"/>
                </a:solidFill>
              </a:defRPr>
            </a:lvl1pPr>
          </a:lstStyle>
          <a:p>
            <a:pPr lvl="0"/>
            <a:r>
              <a:rPr lang="zh-CN" altLang="en-US" dirty="0"/>
              <a:t>Agenda</a:t>
            </a:r>
            <a:endParaRPr lang="en-US" dirty="0"/>
          </a:p>
        </p:txBody>
      </p:sp>
      <p:sp>
        <p:nvSpPr>
          <p:cNvPr id="3" name="内容占位符 2"/>
          <p:cNvSpPr>
            <a:spLocks noGrp="1"/>
          </p:cNvSpPr>
          <p:nvPr>
            <p:ph sz="quarter" idx="1" hasCustomPrompt="1"/>
          </p:nvPr>
        </p:nvSpPr>
        <p:spPr>
          <a:xfrm>
            <a:off x="3638391" y="1500189"/>
            <a:ext cx="7880509" cy="4633912"/>
          </a:xfrm>
        </p:spPr>
        <p:txBody>
          <a:bodyPr numCol="1"/>
          <a:lstStyle>
            <a:lvl1pPr marL="342900" indent="-342900">
              <a:lnSpc>
                <a:spcPct val="100000"/>
              </a:lnSpc>
              <a:buFont typeface="+mj-lt"/>
              <a:buAutoNum type="arabicPeriod"/>
              <a:defRPr/>
            </a:lvl1pPr>
            <a:lvl2pPr marL="800100" indent="-342900">
              <a:lnSpc>
                <a:spcPct val="100000"/>
              </a:lnSpc>
              <a:buFont typeface="+mj-ea"/>
              <a:buAutoNum type="circleNumDbPlain"/>
              <a:defRPr/>
            </a:lvl2pPr>
            <a:lvl3pPr marL="1257300" indent="-342900">
              <a:lnSpc>
                <a:spcPct val="100000"/>
              </a:lnSpc>
              <a:buFont typeface="+mj-lt"/>
              <a:buAutoNum type="alphaLcParenR"/>
              <a:defRPr/>
            </a:lvl3pPr>
            <a:lvl4pPr>
              <a:lnSpc>
                <a:spcPct val="100000"/>
              </a:lnSpc>
              <a:defRPr/>
            </a:lvl4pPr>
            <a:lvl5pPr>
              <a:lnSpc>
                <a:spcPct val="100000"/>
              </a:lnSpc>
              <a:defRPr/>
            </a:lvl5pPr>
          </a:lstStyle>
          <a:p>
            <a:pPr lvl="0"/>
            <a:r>
              <a:rPr lang="zh-CN" altLang="en-US" dirty="0"/>
              <a:t>Click to add text</a:t>
            </a:r>
            <a:endParaRPr lang="en-US" dirty="0"/>
          </a:p>
          <a:p>
            <a:pPr lvl="1"/>
            <a:r>
              <a:rPr lang="zh-CN" altLang="en-US" dirty="0"/>
              <a:t>Second level</a:t>
            </a:r>
            <a:endParaRPr lang="en-US" dirty="0"/>
          </a:p>
          <a:p>
            <a:pPr lvl="2"/>
            <a:r>
              <a:rPr lang="zh-CN" altLang="en-US" dirty="0"/>
              <a:t>Third level</a:t>
            </a:r>
            <a:endParaRPr lang="en-US" dirty="0"/>
          </a:p>
          <a:p>
            <a:pPr lvl="3"/>
            <a:r>
              <a:rPr lang="zh-CN" altLang="en-US" dirty="0"/>
              <a:t>Fourth level</a:t>
            </a:r>
            <a:endParaRPr lang="en-US" dirty="0"/>
          </a:p>
          <a:p>
            <a:pPr lvl="4"/>
            <a:r>
              <a:rPr lang="zh-CN" altLang="en-US" dirty="0"/>
              <a:t>Fifth level</a:t>
            </a:r>
            <a:endParaRPr lang="en-US" dirty="0"/>
          </a:p>
        </p:txBody>
      </p:sp>
      <p:sp>
        <p:nvSpPr>
          <p:cNvPr id="4" name="日期占位符 3"/>
          <p:cNvSpPr>
            <a:spLocks noGrp="1"/>
          </p:cNvSpPr>
          <p:nvPr>
            <p:ph type="dt" sz="half" idx="10"/>
          </p:nvPr>
        </p:nvSpPr>
        <p:spPr/>
        <p:txBody>
          <a:bodyPr/>
          <a:lstStyle/>
          <a:p>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fld>
            <a:endParaRPr lang="en-US" dirty="0"/>
          </a:p>
        </p:txBody>
      </p:sp>
      <p:cxnSp>
        <p:nvCxnSpPr>
          <p:cNvPr id="10" name="直接连接符 9"/>
          <p:cNvCxnSpPr/>
          <p:nvPr/>
        </p:nvCxnSpPr>
        <p:spPr>
          <a:xfrm>
            <a:off x="3514333" y="1500188"/>
            <a:ext cx="0" cy="4633913"/>
          </a:xfrm>
          <a:prstGeom prst="line">
            <a:avLst/>
          </a:prstGeom>
          <a:solidFill>
            <a:srgbClr val="FFCC00"/>
          </a:solidFill>
          <a:ln w="3175" cap="flat" cmpd="sng" algn="ctr">
            <a:solidFill>
              <a:schemeClr val="tx2">
                <a:alpha val="50000"/>
              </a:schemeClr>
            </a:solidFill>
            <a:prstDash val="solid"/>
            <a:round/>
            <a:headEnd type="none" w="med" len="med"/>
            <a:tailEnd type="none" w="med" len="med"/>
          </a:ln>
          <a:effectLst/>
        </p:spPr>
      </p:cxnSp>
      <p:sp>
        <p:nvSpPr>
          <p:cNvPr id="13" name="任意多边形: 形状 12"/>
          <p:cNvSpPr>
            <a:spLocks noChangeAspect="1"/>
          </p:cNvSpPr>
          <p:nvPr/>
        </p:nvSpPr>
        <p:spPr bwMode="auto">
          <a:xfrm>
            <a:off x="2519770"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tx2">
              <a:alpha val="15000"/>
            </a:schemeClr>
          </a:solidFill>
          <a:ln>
            <a:noFill/>
          </a:ln>
        </p:spPr>
        <p:txBody>
          <a:bodyPr/>
          <a:lstStyle/>
          <a:p>
            <a:endParaRPr lang="zh-CN" altLang="en-US">
              <a:cs typeface="+mn-ea"/>
              <a:sym typeface="+mn-l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matchingName="Section Header">
  <p:cSld name="Section Header">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saturation sat="50000"/>
                    </a14:imgEffect>
                  </a14:imgLayer>
                </a14:imgProps>
              </a:ext>
            </a:extLst>
          </a:blip>
          <a:stretch>
            <a:fillRect/>
          </a:stretch>
        </p:blipFill>
        <p:spPr>
          <a:xfrm>
            <a:off x="0" y="0"/>
            <a:ext cx="12192000" cy="6858000"/>
          </a:xfrm>
          <a:prstGeom prst="rect">
            <a:avLst/>
          </a:prstGeom>
          <a:gradFill>
            <a:gsLst>
              <a:gs pos="16000">
                <a:schemeClr val="accent1">
                  <a:alpha val="0"/>
                </a:schemeClr>
              </a:gs>
              <a:gs pos="77000">
                <a:schemeClr val="accent1"/>
              </a:gs>
            </a:gsLst>
            <a:lin ang="0" scaled="0"/>
          </a:gradFill>
        </p:spPr>
      </p:pic>
      <p:sp>
        <p:nvSpPr>
          <p:cNvPr id="19" name="任意多边形: 形状 18"/>
          <p:cNvSpPr/>
          <p:nvPr userDrawn="1"/>
        </p:nvSpPr>
        <p:spPr>
          <a:xfrm flipH="1">
            <a:off x="0" y="0"/>
            <a:ext cx="11994515" cy="6858000"/>
          </a:xfrm>
          <a:custGeom>
            <a:avLst/>
            <a:gdLst>
              <a:gd name="connsiteX0" fmla="*/ 1714500 w 6172454"/>
              <a:gd name="connsiteY0" fmla="*/ 0 h 6858000"/>
              <a:gd name="connsiteX1" fmla="*/ 6172454 w 6172454"/>
              <a:gd name="connsiteY1" fmla="*/ 0 h 6858000"/>
              <a:gd name="connsiteX2" fmla="*/ 6172454 w 6172454"/>
              <a:gd name="connsiteY2" fmla="*/ 6858000 h 6858000"/>
              <a:gd name="connsiteX3" fmla="*/ 0 w 6172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72454" h="6858000">
                <a:moveTo>
                  <a:pt x="1714500" y="0"/>
                </a:moveTo>
                <a:lnTo>
                  <a:pt x="6172454" y="0"/>
                </a:lnTo>
                <a:lnTo>
                  <a:pt x="6172454" y="6858000"/>
                </a:lnTo>
                <a:lnTo>
                  <a:pt x="0" y="6858000"/>
                </a:lnTo>
                <a:close/>
              </a:path>
            </a:pathLst>
          </a:custGeom>
          <a:gradFill flip="none" rotWithShape="1">
            <a:gsLst>
              <a:gs pos="16000">
                <a:schemeClr val="accent1">
                  <a:alpha val="0"/>
                </a:schemeClr>
              </a:gs>
              <a:gs pos="77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e98e80a6-5f5a-4fdf-944b-bbe5f5e84e65"/>
          <p:cNvSpPr>
            <a:spLocks noGrp="1"/>
          </p:cNvSpPr>
          <p:nvPr userDrawn="1">
            <p:ph type="title" hasCustomPrompt="1"/>
          </p:nvPr>
        </p:nvSpPr>
        <p:spPr>
          <a:xfrm>
            <a:off x="660400" y="2267916"/>
            <a:ext cx="5283200" cy="1079200"/>
          </a:xfrm>
          <a:prstGeom prst="rect">
            <a:avLst/>
          </a:prstGeom>
        </p:spPr>
        <p:txBody>
          <a:bodyPr>
            <a:normAutofit/>
          </a:bodyPr>
          <a:lstStyle>
            <a:lvl1pPr algn="l">
              <a:lnSpc>
                <a:spcPct val="100000"/>
              </a:lnSpc>
              <a:defRPr sz="3200"/>
            </a:lvl1pPr>
          </a:lstStyle>
          <a:p>
            <a:pPr lvl="0"/>
            <a:r>
              <a:rPr lang="zh-CN" altLang="en-US" dirty="0"/>
              <a:t>Click to add title</a:t>
            </a:r>
            <a:endParaRPr lang="en-US" dirty="0"/>
          </a:p>
        </p:txBody>
      </p:sp>
      <p:sp>
        <p:nvSpPr>
          <p:cNvPr id="25" name="文本占位符 24"/>
          <p:cNvSpPr>
            <a:spLocks noGrp="1"/>
          </p:cNvSpPr>
          <p:nvPr userDrawn="1">
            <p:ph type="body" sz="quarter" idx="1" hasCustomPrompt="1"/>
          </p:nvPr>
        </p:nvSpPr>
        <p:spPr>
          <a:xfrm>
            <a:off x="660400" y="3358969"/>
            <a:ext cx="5283200" cy="1251131"/>
          </a:xfrm>
          <a:prstGeom prst="rect">
            <a:avLst/>
          </a:prstGeom>
        </p:spPr>
        <p:txBody>
          <a:bodyPr anchor="t">
            <a:normAutofit/>
          </a:bodyPr>
          <a:lstStyle>
            <a:lvl1pPr marL="0" indent="0" algn="l">
              <a:lnSpc>
                <a:spcPct val="120000"/>
              </a:lnSpc>
              <a:buFont typeface="+mj-lt"/>
              <a:buNone/>
              <a:defRPr sz="2000" b="0">
                <a:solidFill>
                  <a:schemeClr val="tx1"/>
                </a:solidFill>
                <a:latin typeface="+mn-lt"/>
              </a:defRPr>
            </a:lvl1pPr>
          </a:lstStyle>
          <a:p>
            <a:pPr lvl="0"/>
            <a:r>
              <a:rPr lang="zh-CN" altLang="en-US" dirty="0"/>
              <a:t>Click to add text</a:t>
            </a:r>
            <a:endParaRPr lang="en-US" dirty="0"/>
          </a:p>
        </p:txBody>
      </p:sp>
      <p:sp>
        <p:nvSpPr>
          <p:cNvPr id="4" name="日期占位符 3"/>
          <p:cNvSpPr>
            <a:spLocks noGrp="1"/>
          </p:cNvSpPr>
          <p:nvPr userDrawn="1">
            <p:ph type="dt" sz="half" idx="10"/>
          </p:nvPr>
        </p:nvSpPr>
        <p:spPr/>
        <p:txBody>
          <a:bodyPr/>
          <a:lstStyle/>
          <a:p>
            <a:fld id="{2A27A813-B2FD-42E1-9222-83B574E99074}" type="datetime1">
              <a:rPr lang="zh-CN" altLang="en-US" smtClean="0"/>
            </a:fld>
            <a:endParaRPr lang="en-US" altLang="zh-CN"/>
          </a:p>
        </p:txBody>
      </p:sp>
      <p:sp>
        <p:nvSpPr>
          <p:cNvPr id="6" name="页脚占位符 5"/>
          <p:cNvSpPr>
            <a:spLocks noGrp="1"/>
          </p:cNvSpPr>
          <p:nvPr userDrawn="1">
            <p:ph type="ftr" sz="quarter" idx="11"/>
          </p:nvPr>
        </p:nvSpPr>
        <p:spPr/>
        <p:txBody>
          <a:bodyPr/>
          <a:lstStyle/>
          <a:p>
            <a:r>
              <a:rPr lang="en-US" altLang="zh-CN" dirty="0"/>
              <a:t>iSlide</a:t>
            </a:r>
            <a:endParaRPr lang="zh-CN" altLang="en-US" dirty="0"/>
          </a:p>
        </p:txBody>
      </p:sp>
      <p:sp>
        <p:nvSpPr>
          <p:cNvPr id="8" name="灯片编号占位符 7"/>
          <p:cNvSpPr>
            <a:spLocks noGrp="1"/>
          </p:cNvSpPr>
          <p:nvPr userDrawn="1">
            <p:ph type="sldNum" sz="quarter" idx="12"/>
          </p:nvPr>
        </p:nvSpPr>
        <p:spPr/>
        <p:txBody>
          <a:bodyPr/>
          <a:lstStyle/>
          <a:p>
            <a:fld id="{7F65B630-C7FF-41C0-9923-C5E5E29EED81}" type="slidenum">
              <a:rPr lang="en-US" altLang="zh-CN" smtClean="0"/>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sp>
        <p:nvSpPr>
          <p:cNvPr id="5" name="矩形 4"/>
          <p:cNvSpPr/>
          <p:nvPr userDrawn="1"/>
        </p:nvSpPr>
        <p:spPr>
          <a:xfrm>
            <a:off x="641985" y="1196340"/>
            <a:ext cx="10967720" cy="4994275"/>
          </a:xfrm>
          <a:prstGeom prst="rect">
            <a:avLst/>
          </a:prstGeom>
          <a:noFill/>
          <a:ln w="76200">
            <a:gradFill>
              <a:gsLst>
                <a:gs pos="50000">
                  <a:schemeClr val="accent1"/>
                </a:gs>
                <a:gs pos="0">
                  <a:schemeClr val="accent1">
                    <a:lumMod val="25000"/>
                    <a:lumOff val="75000"/>
                  </a:schemeClr>
                </a:gs>
                <a:gs pos="100000">
                  <a:schemeClr val="accent1">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Title 1"/>
          <p:cNvSpPr>
            <a:spLocks noGrp="1"/>
          </p:cNvSpPr>
          <p:nvPr>
            <p:ph type="title" hasCustomPrompt="1"/>
          </p:nvPr>
        </p:nvSpPr>
        <p:spPr/>
        <p:txBody>
          <a:bodyPr/>
          <a:lstStyle>
            <a:lvl1pPr>
              <a:defRPr/>
            </a:lvl1pPr>
          </a:lstStyle>
          <a:p>
            <a:pPr lvl="0"/>
            <a:r>
              <a:rPr lang="en-US"/>
              <a:t>Click to add title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matchingName="Closing">
  <p:cSld name="Closing">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635" cy="6858635"/>
          </a:xfrm>
          <a:prstGeom prst="rect">
            <a:avLst/>
          </a:prstGeom>
        </p:spPr>
      </p:pic>
      <p:grpSp>
        <p:nvGrpSpPr>
          <p:cNvPr id="2" name="组合 1"/>
          <p:cNvGrpSpPr/>
          <p:nvPr userDrawn="1"/>
        </p:nvGrpSpPr>
        <p:grpSpPr>
          <a:xfrm>
            <a:off x="-5408295" y="-2298093"/>
            <a:ext cx="17600295" cy="9156065"/>
            <a:chOff x="-2383790" y="797532"/>
            <a:chExt cx="17600295" cy="9156065"/>
          </a:xfrm>
        </p:grpSpPr>
        <p:sp>
          <p:nvSpPr>
            <p:cNvPr id="11" name="任意多边形: 形状 10"/>
            <p:cNvSpPr/>
            <p:nvPr userDrawn="1"/>
          </p:nvSpPr>
          <p:spPr>
            <a:xfrm>
              <a:off x="-2383790" y="3095597"/>
              <a:ext cx="17600295" cy="6858000"/>
            </a:xfrm>
            <a:custGeom>
              <a:avLst/>
              <a:gdLst>
                <a:gd name="connsiteX0" fmla="*/ 1714500 w 6172454"/>
                <a:gd name="connsiteY0" fmla="*/ 0 h 6858000"/>
                <a:gd name="connsiteX1" fmla="*/ 6172454 w 6172454"/>
                <a:gd name="connsiteY1" fmla="*/ 0 h 6858000"/>
                <a:gd name="connsiteX2" fmla="*/ 6172454 w 6172454"/>
                <a:gd name="connsiteY2" fmla="*/ 6858000 h 6858000"/>
                <a:gd name="connsiteX3" fmla="*/ 0 w 6172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72454" h="6858000">
                  <a:moveTo>
                    <a:pt x="1714500" y="0"/>
                  </a:moveTo>
                  <a:lnTo>
                    <a:pt x="6172454" y="0"/>
                  </a:lnTo>
                  <a:lnTo>
                    <a:pt x="6172454" y="6858000"/>
                  </a:lnTo>
                  <a:lnTo>
                    <a:pt x="0" y="6858000"/>
                  </a:lnTo>
                  <a:close/>
                </a:path>
              </a:pathLst>
            </a:custGeom>
            <a:gradFill flip="none" rotWithShape="1">
              <a:gsLst>
                <a:gs pos="16000">
                  <a:schemeClr val="accent1">
                    <a:alpha val="0"/>
                  </a:schemeClr>
                </a:gs>
                <a:gs pos="77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p:cNvGrpSpPr/>
            <p:nvPr userDrawn="1"/>
          </p:nvGrpSpPr>
          <p:grpSpPr>
            <a:xfrm flipH="1">
              <a:off x="7589430" y="797532"/>
              <a:ext cx="3929470" cy="86027"/>
              <a:chOff x="6430916" y="4783143"/>
              <a:chExt cx="3929470" cy="86027"/>
            </a:xfrm>
          </p:grpSpPr>
          <p:grpSp>
            <p:nvGrpSpPr>
              <p:cNvPr id="14" name="组合 13"/>
              <p:cNvGrpSpPr/>
              <p:nvPr/>
            </p:nvGrpSpPr>
            <p:grpSpPr>
              <a:xfrm>
                <a:off x="6430916" y="4783143"/>
                <a:ext cx="555652" cy="86027"/>
                <a:chOff x="6302348" y="4053090"/>
                <a:chExt cx="1093815" cy="123925"/>
              </a:xfrm>
            </p:grpSpPr>
            <p:sp>
              <p:nvSpPr>
                <p:cNvPr id="16" name="矩形: 圆角 15"/>
                <p:cNvSpPr/>
                <p:nvPr/>
              </p:nvSpPr>
              <p:spPr>
                <a:xfrm>
                  <a:off x="6302348" y="4053090"/>
                  <a:ext cx="741390" cy="123925"/>
                </a:xfrm>
                <a:prstGeom prst="roundRect">
                  <a:avLst>
                    <a:gd name="adj" fmla="val 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7" name="矩形: 圆角 16"/>
                <p:cNvSpPr/>
                <p:nvPr/>
              </p:nvSpPr>
              <p:spPr>
                <a:xfrm>
                  <a:off x="7164360" y="4053090"/>
                  <a:ext cx="231803" cy="123925"/>
                </a:xfrm>
                <a:prstGeom prst="roundRect">
                  <a:avLst>
                    <a:gd name="adj" fmla="val 0"/>
                  </a:avLst>
                </a:prstGeom>
                <a:solidFill>
                  <a:schemeClr val="lt1">
                    <a:lumMod val="10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cxnSp>
            <p:nvCxnSpPr>
              <p:cNvPr id="15" name="直接连接符 14"/>
              <p:cNvCxnSpPr/>
              <p:nvPr/>
            </p:nvCxnSpPr>
            <p:spPr>
              <a:xfrm>
                <a:off x="7137303" y="4826156"/>
                <a:ext cx="3223083" cy="0"/>
              </a:xfrm>
              <a:prstGeom prst="line">
                <a:avLst/>
              </a:prstGeom>
              <a:ln>
                <a:solidFill>
                  <a:schemeClr val="lt1">
                    <a:lumMod val="100000"/>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5" name="e98e80a6-5f5a-4fdf-944b-bbe5f5e84e65"/>
          <p:cNvSpPr>
            <a:spLocks noGrp="1"/>
          </p:cNvSpPr>
          <p:nvPr>
            <p:ph type="ctrTitle" hasCustomPrompt="1"/>
          </p:nvPr>
        </p:nvSpPr>
        <p:spPr>
          <a:xfrm>
            <a:off x="5749471" y="1130300"/>
            <a:ext cx="5769429" cy="2468946"/>
          </a:xfrm>
          <a:prstGeom prst="rect">
            <a:avLst/>
          </a:prstGeom>
        </p:spPr>
        <p:txBody>
          <a:bodyPr wrap="square" anchor="b">
            <a:normAutofit/>
          </a:bodyPr>
          <a:lstStyle>
            <a:lvl1pPr algn="r">
              <a:lnSpc>
                <a:spcPct val="100000"/>
              </a:lnSpc>
              <a:defRPr sz="6000">
                <a:ln w="19050">
                  <a:noFill/>
                </a:ln>
                <a:solidFill>
                  <a:schemeClr val="tx1"/>
                </a:solidFill>
              </a:defRPr>
            </a:lvl1pPr>
          </a:lstStyle>
          <a:p>
            <a:pPr lvl="0"/>
            <a:r>
              <a:rPr lang="zh-CN" altLang="en-US" dirty="0"/>
              <a:t>Click to add title</a:t>
            </a:r>
            <a:endParaRPr lang="en-US" dirty="0"/>
          </a:p>
        </p:txBody>
      </p:sp>
      <p:sp>
        <p:nvSpPr>
          <p:cNvPr id="4" name="文本占位符 3"/>
          <p:cNvSpPr>
            <a:spLocks noGrp="1"/>
          </p:cNvSpPr>
          <p:nvPr>
            <p:ph type="body" sz="quarter" idx="13" hasCustomPrompt="1"/>
          </p:nvPr>
        </p:nvSpPr>
        <p:spPr>
          <a:xfrm>
            <a:off x="5749471" y="4436431"/>
            <a:ext cx="5769429" cy="276999"/>
          </a:xfrm>
          <a:prstGeom prst="rect">
            <a:avLst/>
          </a:prstGeom>
        </p:spPr>
        <p:txBody>
          <a:bodyPr wrap="square" lIns="90000">
            <a:normAutofit/>
          </a:bodyPr>
          <a:lstStyle>
            <a:lvl1pPr marL="0" indent="0" algn="r">
              <a:lnSpc>
                <a:spcPct val="100000"/>
              </a:lnSpc>
              <a:buNone/>
              <a:defRPr sz="1200"/>
            </a:lvl1pPr>
          </a:lstStyle>
          <a:p>
            <a:pPr lvl="0"/>
            <a:r>
              <a:rPr lang="zh-CN" altLang="en-US" dirty="0"/>
              <a:t>Presenter name</a:t>
            </a:r>
            <a:endParaRPr lang="en-US" dirty="0"/>
          </a:p>
        </p:txBody>
      </p:sp>
      <p:sp>
        <p:nvSpPr>
          <p:cNvPr id="7" name="文本占位符 6"/>
          <p:cNvSpPr>
            <a:spLocks noGrp="1"/>
          </p:cNvSpPr>
          <p:nvPr>
            <p:ph type="body" sz="quarter" idx="14" hasCustomPrompt="1"/>
          </p:nvPr>
        </p:nvSpPr>
        <p:spPr>
          <a:xfrm>
            <a:off x="5749471" y="4714101"/>
            <a:ext cx="5769429" cy="276999"/>
          </a:xfrm>
          <a:prstGeom prst="rect">
            <a:avLst/>
          </a:prstGeom>
        </p:spPr>
        <p:txBody>
          <a:bodyPr wrap="none">
            <a:normAutofit/>
          </a:bodyPr>
          <a:lstStyle>
            <a:lvl1pPr marL="0" indent="0" algn="r">
              <a:lnSpc>
                <a:spcPct val="100000"/>
              </a:lnSpc>
              <a:buNone/>
              <a:defRPr sz="1200"/>
            </a:lvl1pPr>
          </a:lstStyle>
          <a:p>
            <a:pPr lvl="0"/>
            <a:r>
              <a:rPr lang="zh-CN" altLang="en-US" dirty="0"/>
              <a:t>www.islide.cc</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endParaRPr lang="en-US"/>
          </a:p>
        </p:txBody>
      </p:sp>
      <p:sp>
        <p:nvSpPr>
          <p:cNvPr id="3" name="Content Placeholder 2"/>
          <p:cNvSpPr>
            <a:spLocks noGrp="1"/>
          </p:cNvSpPr>
          <p:nvPr>
            <p:ph idx="1" hasCustomPrompt="1"/>
          </p:nvPr>
        </p:nvSpPr>
        <p:spPr/>
        <p:txBody>
          <a:bodyPr/>
          <a:lstStyle>
            <a:lvl1pPr>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3" name="文本框 12"/>
          <p:cNvSpPr txBox="1"/>
          <p:nvPr userDrawn="1"/>
        </p:nvSpPr>
        <p:spPr>
          <a:xfrm>
            <a:off x="5288915" y="5967095"/>
            <a:ext cx="8268970" cy="1082675"/>
          </a:xfrm>
          <a:prstGeom prst="rect">
            <a:avLst/>
          </a:prstGeom>
          <a:noFill/>
        </p:spPr>
        <p:txBody>
          <a:bodyPr wrap="square" lIns="0" tIns="0" rIns="0" bIns="0" rtlCol="0">
            <a:spAutoFit/>
          </a:bodyPr>
          <a:lstStyle/>
          <a:p>
            <a:pPr>
              <a:lnSpc>
                <a:spcPct val="80000"/>
              </a:lnSpc>
            </a:pPr>
            <a:r>
              <a:rPr lang="en-US" altLang="zh-CN" sz="8800">
                <a:solidFill>
                  <a:schemeClr val="bg1">
                    <a:lumMod val="85000"/>
                    <a:alpha val="30000"/>
                  </a:schemeClr>
                </a:solidFill>
                <a:latin typeface="思源黑体 CN Heavy" panose="020B0A00000000000000" charset="-122"/>
                <a:ea typeface="思源黑体 CN Heavy" panose="020B0A00000000000000" charset="-122"/>
              </a:rPr>
              <a:t>M O L D B A O</a:t>
            </a:r>
            <a:endParaRPr lang="en-US" altLang="zh-CN" sz="8800">
              <a:solidFill>
                <a:schemeClr val="bg1">
                  <a:lumMod val="85000"/>
                  <a:alpha val="30000"/>
                </a:schemeClr>
              </a:solidFill>
              <a:latin typeface="思源黑体 CN Heavy" panose="020B0A00000000000000" charset="-122"/>
              <a:ea typeface="思源黑体 CN Heavy" panose="020B0A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lgn="ctr">
              <a:defRPr sz="3200">
                <a:solidFill>
                  <a:srgbClr val="333333"/>
                </a:solidFill>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matchingName="Agenda">
  <p:cSld name="Agenda">
    <p:spTree>
      <p:nvGrpSpPr>
        <p:cNvPr id="1" name=""/>
        <p:cNvGrpSpPr/>
        <p:nvPr/>
      </p:nvGrpSpPr>
      <p:grpSpPr>
        <a:xfrm>
          <a:off x="0" y="0"/>
          <a:ext cx="0" cy="0"/>
          <a:chOff x="0" y="0"/>
          <a:chExt cx="0" cy="0"/>
        </a:xfrm>
      </p:grpSpPr>
      <p:grpSp>
        <p:nvGrpSpPr>
          <p:cNvPr id="8" name="组合 7"/>
          <p:cNvGrpSpPr/>
          <p:nvPr/>
        </p:nvGrpSpPr>
        <p:grpSpPr>
          <a:xfrm>
            <a:off x="0" y="0"/>
            <a:ext cx="12192000" cy="6847205"/>
            <a:chOff x="0" y="0"/>
            <a:chExt cx="12192000" cy="6847205"/>
          </a:xfrm>
        </p:grpSpPr>
        <p:grpSp>
          <p:nvGrpSpPr>
            <p:cNvPr id="7" name="组合 6"/>
            <p:cNvGrpSpPr/>
            <p:nvPr/>
          </p:nvGrpSpPr>
          <p:grpSpPr>
            <a:xfrm flipH="1">
              <a:off x="0" y="0"/>
              <a:ext cx="12192000" cy="6847205"/>
              <a:chOff x="-10633512" y="0"/>
              <a:chExt cx="22499120" cy="6847205"/>
            </a:xfrm>
          </p:grpSpPr>
          <p:sp>
            <p:nvSpPr>
              <p:cNvPr id="9" name="任意多边形: 形状 8"/>
              <p:cNvSpPr/>
              <p:nvPr/>
            </p:nvSpPr>
            <p:spPr>
              <a:xfrm flipH="1">
                <a:off x="9771802" y="5021943"/>
                <a:ext cx="2093806" cy="1825262"/>
              </a:xfrm>
              <a:custGeom>
                <a:avLst/>
                <a:gdLst>
                  <a:gd name="connsiteX0" fmla="*/ 5988 w 5988"/>
                  <a:gd name="connsiteY0" fmla="*/ 5220 h 5220"/>
                  <a:gd name="connsiteX1" fmla="*/ 0 w 5988"/>
                  <a:gd name="connsiteY1" fmla="*/ 5220 h 5220"/>
                  <a:gd name="connsiteX2" fmla="*/ 2970 w 5988"/>
                  <a:gd name="connsiteY2" fmla="*/ 0 h 5220"/>
                  <a:gd name="connsiteX3" fmla="*/ 5988 w 5988"/>
                  <a:gd name="connsiteY3" fmla="*/ 5220 h 5220"/>
                </a:gdLst>
                <a:ahLst/>
                <a:cxnLst>
                  <a:cxn ang="0">
                    <a:pos x="connsiteX0" y="connsiteY0"/>
                  </a:cxn>
                  <a:cxn ang="0">
                    <a:pos x="connsiteX1" y="connsiteY1"/>
                  </a:cxn>
                  <a:cxn ang="0">
                    <a:pos x="connsiteX2" y="connsiteY2"/>
                  </a:cxn>
                  <a:cxn ang="0">
                    <a:pos x="connsiteX3" y="connsiteY3"/>
                  </a:cxn>
                </a:cxnLst>
                <a:rect l="l" t="t" r="r" b="b"/>
                <a:pathLst>
                  <a:path w="5988" h="5220">
                    <a:moveTo>
                      <a:pt x="5988" y="5220"/>
                    </a:moveTo>
                    <a:lnTo>
                      <a:pt x="0" y="5220"/>
                    </a:lnTo>
                    <a:lnTo>
                      <a:pt x="2970" y="0"/>
                    </a:lnTo>
                    <a:lnTo>
                      <a:pt x="5988" y="5220"/>
                    </a:lnTo>
                    <a:close/>
                  </a:path>
                </a:pathLst>
              </a:custGeom>
              <a:solidFill>
                <a:schemeClr val="tx2">
                  <a:alpha val="10000"/>
                </a:schemeClr>
              </a:solidFill>
              <a:ln w="19050">
                <a:noFill/>
                <a:round/>
              </a:ln>
            </p:spPr>
            <p:txBody>
              <a:bodyPr vert="horz" wrap="none" lIns="91440" tIns="45720" rIns="91440" bIns="45720" numCol="1" spcCol="0" rtlCol="0" fromWordArt="0" anchor="ctr" anchorCtr="1" forceAA="0" compatLnSpc="1">
                <a:noAutofit/>
              </a:bodyPr>
              <a:lstStyle/>
              <a:p>
                <a:pPr lvl="0" algn="ctr"/>
                <a:endParaRPr lang="zh-CN" altLang="en-US" sz="1200" b="1" dirty="0"/>
              </a:p>
            </p:txBody>
          </p:sp>
          <p:sp>
            <p:nvSpPr>
              <p:cNvPr id="12" name="任意多边形: 形状 11"/>
              <p:cNvSpPr/>
              <p:nvPr/>
            </p:nvSpPr>
            <p:spPr>
              <a:xfrm flipH="1">
                <a:off x="-10633512" y="0"/>
                <a:ext cx="983709" cy="1727200"/>
              </a:xfrm>
              <a:custGeom>
                <a:avLst/>
                <a:gdLst>
                  <a:gd name="connsiteX0" fmla="*/ 1154330 w 1154330"/>
                  <a:gd name="connsiteY0" fmla="*/ 0 h 2026776"/>
                  <a:gd name="connsiteX1" fmla="*/ 0 w 1154330"/>
                  <a:gd name="connsiteY1" fmla="*/ 0 h 2026776"/>
                  <a:gd name="connsiteX2" fmla="*/ 18415 w 1154330"/>
                  <a:gd name="connsiteY2" fmla="*/ 39370 h 2026776"/>
                  <a:gd name="connsiteX3" fmla="*/ 1154330 w 1154330"/>
                  <a:gd name="connsiteY3" fmla="*/ 2026776 h 2026776"/>
                </a:gdLst>
                <a:ahLst/>
                <a:cxnLst>
                  <a:cxn ang="0">
                    <a:pos x="connsiteX0" y="connsiteY0"/>
                  </a:cxn>
                  <a:cxn ang="0">
                    <a:pos x="connsiteX1" y="connsiteY1"/>
                  </a:cxn>
                  <a:cxn ang="0">
                    <a:pos x="connsiteX2" y="connsiteY2"/>
                  </a:cxn>
                  <a:cxn ang="0">
                    <a:pos x="connsiteX3" y="connsiteY3"/>
                  </a:cxn>
                </a:cxnLst>
                <a:rect l="l" t="t" r="r" b="b"/>
                <a:pathLst>
                  <a:path w="1154330" h="2026776">
                    <a:moveTo>
                      <a:pt x="1154330" y="0"/>
                    </a:moveTo>
                    <a:lnTo>
                      <a:pt x="0" y="0"/>
                    </a:lnTo>
                    <a:lnTo>
                      <a:pt x="18415" y="39370"/>
                    </a:lnTo>
                    <a:lnTo>
                      <a:pt x="1154330" y="2026776"/>
                    </a:lnTo>
                    <a:close/>
                  </a:path>
                </a:pathLst>
              </a:custGeom>
              <a:solidFill>
                <a:schemeClr val="accent1">
                  <a:alpha val="20000"/>
                </a:schemeClr>
              </a:soli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grpSp>
        <p:sp>
          <p:nvSpPr>
            <p:cNvPr id="18" name="任意多边形: 形状 17"/>
            <p:cNvSpPr/>
            <p:nvPr/>
          </p:nvSpPr>
          <p:spPr>
            <a:xfrm>
              <a:off x="0" y="0"/>
              <a:ext cx="1328414" cy="6076108"/>
            </a:xfrm>
            <a:custGeom>
              <a:avLst/>
              <a:gdLst>
                <a:gd name="connsiteX0" fmla="*/ 0 w 1328414"/>
                <a:gd name="connsiteY0" fmla="*/ 0 h 6076108"/>
                <a:gd name="connsiteX1" fmla="*/ 772298 w 1328414"/>
                <a:gd name="connsiteY1" fmla="*/ 0 h 6076108"/>
                <a:gd name="connsiteX2" fmla="*/ 1328414 w 1328414"/>
                <a:gd name="connsiteY2" fmla="*/ 1793338 h 6076108"/>
                <a:gd name="connsiteX3" fmla="*/ 0 w 1328414"/>
                <a:gd name="connsiteY3" fmla="*/ 6076108 h 6076108"/>
              </a:gdLst>
              <a:ahLst/>
              <a:cxnLst>
                <a:cxn ang="0">
                  <a:pos x="connsiteX0" y="connsiteY0"/>
                </a:cxn>
                <a:cxn ang="0">
                  <a:pos x="connsiteX1" y="connsiteY1"/>
                </a:cxn>
                <a:cxn ang="0">
                  <a:pos x="connsiteX2" y="connsiteY2"/>
                </a:cxn>
                <a:cxn ang="0">
                  <a:pos x="connsiteX3" y="connsiteY3"/>
                </a:cxn>
              </a:cxnLst>
              <a:rect l="l" t="t" r="r" b="b"/>
              <a:pathLst>
                <a:path w="1328414" h="6076108">
                  <a:moveTo>
                    <a:pt x="0" y="0"/>
                  </a:moveTo>
                  <a:lnTo>
                    <a:pt x="772298" y="0"/>
                  </a:lnTo>
                  <a:lnTo>
                    <a:pt x="1328414" y="1793338"/>
                  </a:lnTo>
                  <a:lnTo>
                    <a:pt x="0" y="6076108"/>
                  </a:lnTo>
                  <a:close/>
                </a:path>
              </a:pathLst>
            </a:custGeom>
            <a:solidFill>
              <a:schemeClr val="accent1"/>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p>
          </p:txBody>
        </p:sp>
      </p:grpSp>
      <p:sp>
        <p:nvSpPr>
          <p:cNvPr id="2" name="2e4e6e9d-3e15-4b25-b771-c4ff7581f53c"/>
          <p:cNvSpPr>
            <a:spLocks noGrp="1"/>
          </p:cNvSpPr>
          <p:nvPr>
            <p:ph type="title" hasCustomPrompt="1"/>
          </p:nvPr>
        </p:nvSpPr>
        <p:spPr>
          <a:xfrm>
            <a:off x="1328414" y="1500189"/>
            <a:ext cx="2061861" cy="864515"/>
          </a:xfrm>
          <a:prstGeom prst="rect">
            <a:avLst/>
          </a:prstGeom>
          <a:noFill/>
        </p:spPr>
        <p:txBody>
          <a:bodyPr anchor="t" anchorCtr="0">
            <a:normAutofit/>
          </a:bodyPr>
          <a:lstStyle>
            <a:lvl1pPr algn="r">
              <a:defRPr sz="2800">
                <a:solidFill>
                  <a:schemeClr val="tx1"/>
                </a:solidFill>
              </a:defRPr>
            </a:lvl1pPr>
          </a:lstStyle>
          <a:p>
            <a:pPr lvl="0"/>
            <a:r>
              <a:rPr lang="zh-CN" altLang="en-US" dirty="0"/>
              <a:t>Agenda</a:t>
            </a:r>
            <a:endParaRPr lang="en-US" dirty="0"/>
          </a:p>
        </p:txBody>
      </p:sp>
      <p:sp>
        <p:nvSpPr>
          <p:cNvPr id="3" name="内容占位符 2"/>
          <p:cNvSpPr>
            <a:spLocks noGrp="1"/>
          </p:cNvSpPr>
          <p:nvPr>
            <p:ph sz="quarter" idx="1" hasCustomPrompt="1"/>
          </p:nvPr>
        </p:nvSpPr>
        <p:spPr>
          <a:xfrm>
            <a:off x="3638391" y="1500189"/>
            <a:ext cx="7880509" cy="4633912"/>
          </a:xfrm>
        </p:spPr>
        <p:txBody>
          <a:bodyPr numCol="1"/>
          <a:lstStyle>
            <a:lvl1pPr marL="342900" indent="-342900">
              <a:lnSpc>
                <a:spcPct val="100000"/>
              </a:lnSpc>
              <a:buFont typeface="+mj-lt"/>
              <a:buAutoNum type="arabicPeriod"/>
              <a:defRPr/>
            </a:lvl1pPr>
            <a:lvl2pPr marL="800100" indent="-342900">
              <a:lnSpc>
                <a:spcPct val="100000"/>
              </a:lnSpc>
              <a:buFont typeface="+mj-ea"/>
              <a:buAutoNum type="circleNumDbPlain"/>
              <a:defRPr/>
            </a:lvl2pPr>
            <a:lvl3pPr marL="1257300" indent="-342900">
              <a:lnSpc>
                <a:spcPct val="100000"/>
              </a:lnSpc>
              <a:buFont typeface="+mj-lt"/>
              <a:buAutoNum type="alphaLcParenR"/>
              <a:defRPr/>
            </a:lvl3pPr>
            <a:lvl4pPr>
              <a:lnSpc>
                <a:spcPct val="100000"/>
              </a:lnSpc>
              <a:defRPr/>
            </a:lvl4pPr>
            <a:lvl5pPr>
              <a:lnSpc>
                <a:spcPct val="100000"/>
              </a:lnSpc>
              <a:defRPr/>
            </a:lvl5pPr>
          </a:lstStyle>
          <a:p>
            <a:pPr lvl="0"/>
            <a:r>
              <a:rPr lang="zh-CN" altLang="en-US" dirty="0"/>
              <a:t>Click to add text</a:t>
            </a:r>
            <a:endParaRPr lang="en-US" dirty="0"/>
          </a:p>
          <a:p>
            <a:pPr lvl="1"/>
            <a:r>
              <a:rPr lang="zh-CN" altLang="en-US" dirty="0"/>
              <a:t>Second level</a:t>
            </a:r>
            <a:endParaRPr lang="en-US" dirty="0"/>
          </a:p>
          <a:p>
            <a:pPr lvl="2"/>
            <a:r>
              <a:rPr lang="zh-CN" altLang="en-US" dirty="0"/>
              <a:t>Third level</a:t>
            </a:r>
            <a:endParaRPr lang="en-US" dirty="0"/>
          </a:p>
          <a:p>
            <a:pPr lvl="3"/>
            <a:r>
              <a:rPr lang="zh-CN" altLang="en-US" dirty="0"/>
              <a:t>Fourth level</a:t>
            </a:r>
            <a:endParaRPr lang="en-US" dirty="0"/>
          </a:p>
          <a:p>
            <a:pPr lvl="4"/>
            <a:r>
              <a:rPr lang="zh-CN" altLang="en-US" dirty="0"/>
              <a:t>Fifth level</a:t>
            </a:r>
            <a:endParaRPr lang="en-US" dirty="0"/>
          </a:p>
        </p:txBody>
      </p:sp>
      <p:sp>
        <p:nvSpPr>
          <p:cNvPr id="4" name="日期占位符 3"/>
          <p:cNvSpPr>
            <a:spLocks noGrp="1"/>
          </p:cNvSpPr>
          <p:nvPr>
            <p:ph type="dt" sz="half" idx="10"/>
          </p:nvPr>
        </p:nvSpPr>
        <p:spPr/>
        <p:txBody>
          <a:bodyPr/>
          <a:lstStyle/>
          <a:p>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fld>
            <a:endParaRPr lang="en-US" dirty="0"/>
          </a:p>
        </p:txBody>
      </p:sp>
      <p:cxnSp>
        <p:nvCxnSpPr>
          <p:cNvPr id="10" name="直接连接符 9"/>
          <p:cNvCxnSpPr/>
          <p:nvPr/>
        </p:nvCxnSpPr>
        <p:spPr>
          <a:xfrm>
            <a:off x="3514333" y="1500188"/>
            <a:ext cx="0" cy="4633913"/>
          </a:xfrm>
          <a:prstGeom prst="line">
            <a:avLst/>
          </a:prstGeom>
          <a:solidFill>
            <a:srgbClr val="FFCC00"/>
          </a:solidFill>
          <a:ln w="3175" cap="flat" cmpd="sng" algn="ctr">
            <a:solidFill>
              <a:schemeClr val="tx2">
                <a:alpha val="50000"/>
              </a:schemeClr>
            </a:solidFill>
            <a:prstDash val="solid"/>
            <a:round/>
            <a:headEnd type="none" w="med" len="med"/>
            <a:tailEnd type="none" w="med" len="med"/>
          </a:ln>
          <a:effectLst/>
        </p:spPr>
      </p:cxnSp>
      <p:sp>
        <p:nvSpPr>
          <p:cNvPr id="13" name="任意多边形: 形状 12"/>
          <p:cNvSpPr>
            <a:spLocks noChangeAspect="1"/>
          </p:cNvSpPr>
          <p:nvPr/>
        </p:nvSpPr>
        <p:spPr bwMode="auto">
          <a:xfrm>
            <a:off x="2519770"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tx2">
              <a:alpha val="15000"/>
            </a:schemeClr>
          </a:solidFill>
          <a:ln>
            <a:noFill/>
          </a:ln>
        </p:spPr>
        <p:txBody>
          <a:bodyPr/>
          <a:lstStyle/>
          <a:p>
            <a:endParaRPr lang="zh-CN" altLang="en-US">
              <a:cs typeface="+mn-ea"/>
              <a:sym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matchingName="Section Header">
  <p:cSld name="Section Header">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saturation sat="50000"/>
                    </a14:imgEffect>
                  </a14:imgLayer>
                </a14:imgProps>
              </a:ext>
            </a:extLst>
          </a:blip>
          <a:stretch>
            <a:fillRect/>
          </a:stretch>
        </p:blipFill>
        <p:spPr>
          <a:xfrm>
            <a:off x="0" y="0"/>
            <a:ext cx="12192000" cy="6858000"/>
          </a:xfrm>
          <a:prstGeom prst="rect">
            <a:avLst/>
          </a:prstGeom>
          <a:gradFill>
            <a:gsLst>
              <a:gs pos="16000">
                <a:schemeClr val="accent1">
                  <a:alpha val="0"/>
                </a:schemeClr>
              </a:gs>
              <a:gs pos="77000">
                <a:schemeClr val="accent1"/>
              </a:gs>
            </a:gsLst>
            <a:lin ang="0" scaled="0"/>
          </a:gradFill>
        </p:spPr>
      </p:pic>
      <p:sp>
        <p:nvSpPr>
          <p:cNvPr id="19" name="任意多边形: 形状 18"/>
          <p:cNvSpPr/>
          <p:nvPr userDrawn="1"/>
        </p:nvSpPr>
        <p:spPr>
          <a:xfrm flipH="1">
            <a:off x="0" y="0"/>
            <a:ext cx="11994515" cy="6858000"/>
          </a:xfrm>
          <a:custGeom>
            <a:avLst/>
            <a:gdLst>
              <a:gd name="connsiteX0" fmla="*/ 1714500 w 6172454"/>
              <a:gd name="connsiteY0" fmla="*/ 0 h 6858000"/>
              <a:gd name="connsiteX1" fmla="*/ 6172454 w 6172454"/>
              <a:gd name="connsiteY1" fmla="*/ 0 h 6858000"/>
              <a:gd name="connsiteX2" fmla="*/ 6172454 w 6172454"/>
              <a:gd name="connsiteY2" fmla="*/ 6858000 h 6858000"/>
              <a:gd name="connsiteX3" fmla="*/ 0 w 6172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72454" h="6858000">
                <a:moveTo>
                  <a:pt x="1714500" y="0"/>
                </a:moveTo>
                <a:lnTo>
                  <a:pt x="6172454" y="0"/>
                </a:lnTo>
                <a:lnTo>
                  <a:pt x="6172454" y="6858000"/>
                </a:lnTo>
                <a:lnTo>
                  <a:pt x="0" y="6858000"/>
                </a:lnTo>
                <a:close/>
              </a:path>
            </a:pathLst>
          </a:custGeom>
          <a:gradFill flip="none" rotWithShape="1">
            <a:gsLst>
              <a:gs pos="16000">
                <a:schemeClr val="accent1">
                  <a:alpha val="0"/>
                </a:schemeClr>
              </a:gs>
              <a:gs pos="77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e98e80a6-5f5a-4fdf-944b-bbe5f5e84e65"/>
          <p:cNvSpPr>
            <a:spLocks noGrp="1"/>
          </p:cNvSpPr>
          <p:nvPr userDrawn="1">
            <p:ph type="title" hasCustomPrompt="1"/>
          </p:nvPr>
        </p:nvSpPr>
        <p:spPr>
          <a:xfrm>
            <a:off x="660400" y="2267916"/>
            <a:ext cx="5283200" cy="1079200"/>
          </a:xfrm>
          <a:prstGeom prst="rect">
            <a:avLst/>
          </a:prstGeom>
        </p:spPr>
        <p:txBody>
          <a:bodyPr>
            <a:normAutofit/>
          </a:bodyPr>
          <a:lstStyle>
            <a:lvl1pPr algn="l">
              <a:lnSpc>
                <a:spcPct val="100000"/>
              </a:lnSpc>
              <a:defRPr sz="3200"/>
            </a:lvl1pPr>
          </a:lstStyle>
          <a:p>
            <a:pPr lvl="0"/>
            <a:r>
              <a:rPr lang="zh-CN" altLang="en-US" dirty="0"/>
              <a:t>Click to add title</a:t>
            </a:r>
            <a:endParaRPr lang="en-US" dirty="0"/>
          </a:p>
        </p:txBody>
      </p:sp>
      <p:sp>
        <p:nvSpPr>
          <p:cNvPr id="25" name="文本占位符 24"/>
          <p:cNvSpPr>
            <a:spLocks noGrp="1"/>
          </p:cNvSpPr>
          <p:nvPr userDrawn="1">
            <p:ph type="body" sz="quarter" idx="1" hasCustomPrompt="1"/>
          </p:nvPr>
        </p:nvSpPr>
        <p:spPr>
          <a:xfrm>
            <a:off x="660400" y="3358969"/>
            <a:ext cx="5283200" cy="1251131"/>
          </a:xfrm>
          <a:prstGeom prst="rect">
            <a:avLst/>
          </a:prstGeom>
        </p:spPr>
        <p:txBody>
          <a:bodyPr anchor="t">
            <a:normAutofit/>
          </a:bodyPr>
          <a:lstStyle>
            <a:lvl1pPr marL="0" indent="0" algn="l">
              <a:lnSpc>
                <a:spcPct val="120000"/>
              </a:lnSpc>
              <a:buFont typeface="+mj-lt"/>
              <a:buNone/>
              <a:defRPr sz="2000" b="0">
                <a:solidFill>
                  <a:schemeClr val="tx1"/>
                </a:solidFill>
                <a:latin typeface="+mn-lt"/>
              </a:defRPr>
            </a:lvl1pPr>
          </a:lstStyle>
          <a:p>
            <a:pPr lvl="0"/>
            <a:r>
              <a:rPr lang="zh-CN" altLang="en-US" dirty="0"/>
              <a:t>Click to add text</a:t>
            </a:r>
            <a:endParaRPr lang="en-US" dirty="0"/>
          </a:p>
        </p:txBody>
      </p:sp>
      <p:sp>
        <p:nvSpPr>
          <p:cNvPr id="4" name="日期占位符 3"/>
          <p:cNvSpPr>
            <a:spLocks noGrp="1"/>
          </p:cNvSpPr>
          <p:nvPr userDrawn="1">
            <p:ph type="dt" sz="half" idx="10"/>
          </p:nvPr>
        </p:nvSpPr>
        <p:spPr/>
        <p:txBody>
          <a:bodyPr/>
          <a:lstStyle/>
          <a:p>
            <a:fld id="{2A27A813-B2FD-42E1-9222-83B574E99074}" type="datetime1">
              <a:rPr lang="zh-CN" altLang="en-US" smtClean="0"/>
            </a:fld>
            <a:endParaRPr lang="en-US" altLang="zh-CN"/>
          </a:p>
        </p:txBody>
      </p:sp>
      <p:sp>
        <p:nvSpPr>
          <p:cNvPr id="6" name="页脚占位符 5"/>
          <p:cNvSpPr>
            <a:spLocks noGrp="1"/>
          </p:cNvSpPr>
          <p:nvPr userDrawn="1">
            <p:ph type="ftr" sz="quarter" idx="11"/>
          </p:nvPr>
        </p:nvSpPr>
        <p:spPr/>
        <p:txBody>
          <a:bodyPr/>
          <a:lstStyle/>
          <a:p>
            <a:r>
              <a:rPr lang="en-US" altLang="zh-CN" dirty="0"/>
              <a:t>iSlide</a:t>
            </a:r>
            <a:endParaRPr lang="zh-CN" altLang="en-US" dirty="0"/>
          </a:p>
        </p:txBody>
      </p:sp>
      <p:sp>
        <p:nvSpPr>
          <p:cNvPr id="8" name="灯片编号占位符 7"/>
          <p:cNvSpPr>
            <a:spLocks noGrp="1"/>
          </p:cNvSpPr>
          <p:nvPr userDrawn="1">
            <p:ph type="sldNum" sz="quarter" idx="12"/>
          </p:nvPr>
        </p:nvSpPr>
        <p:spPr/>
        <p:txBody>
          <a:bodyPr/>
          <a:lstStyle/>
          <a:p>
            <a:fld id="{7F65B630-C7FF-41C0-9923-C5E5E29EED81}" type="slidenum">
              <a:rPr lang="en-US" altLang="zh-CN" smtClean="0"/>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grpSp>
        <p:nvGrpSpPr>
          <p:cNvPr id="5" name="îSliḋê"/>
          <p:cNvGrpSpPr/>
          <p:nvPr userDrawn="1"/>
        </p:nvGrpSpPr>
        <p:grpSpPr>
          <a:xfrm>
            <a:off x="741680" y="1130300"/>
            <a:ext cx="10509250" cy="5164455"/>
            <a:chOff x="3011299" y="414885"/>
            <a:chExt cx="5646553" cy="2774950"/>
          </a:xfrm>
          <a:solidFill>
            <a:schemeClr val="bg1">
              <a:lumMod val="95000"/>
              <a:alpha val="40000"/>
            </a:schemeClr>
          </a:solidFill>
        </p:grpSpPr>
        <p:sp>
          <p:nvSpPr>
            <p:cNvPr id="28" name="íṧļíḑé"/>
            <p:cNvSpPr/>
            <p:nvPr/>
          </p:nvSpPr>
          <p:spPr bwMode="auto">
            <a:xfrm>
              <a:off x="6523059" y="505936"/>
              <a:ext cx="42023" cy="22413"/>
            </a:xfrm>
            <a:custGeom>
              <a:avLst/>
              <a:gdLst>
                <a:gd name="T0" fmla="*/ 10 w 20"/>
                <a:gd name="T1" fmla="*/ 0 h 11"/>
                <a:gd name="T2" fmla="*/ 12 w 20"/>
                <a:gd name="T3" fmla="*/ 2 h 11"/>
                <a:gd name="T4" fmla="*/ 16 w 20"/>
                <a:gd name="T5" fmla="*/ 9 h 11"/>
                <a:gd name="T6" fmla="*/ 6 w 20"/>
                <a:gd name="T7" fmla="*/ 6 h 11"/>
                <a:gd name="T8" fmla="*/ 10 w 20"/>
                <a:gd name="T9" fmla="*/ 0 h 11"/>
              </a:gdLst>
              <a:ahLst/>
              <a:cxnLst>
                <a:cxn ang="0">
                  <a:pos x="T0" y="T1"/>
                </a:cxn>
                <a:cxn ang="0">
                  <a:pos x="T2" y="T3"/>
                </a:cxn>
                <a:cxn ang="0">
                  <a:pos x="T4" y="T5"/>
                </a:cxn>
                <a:cxn ang="0">
                  <a:pos x="T6" y="T7"/>
                </a:cxn>
                <a:cxn ang="0">
                  <a:pos x="T8" y="T9"/>
                </a:cxn>
              </a:cxnLst>
              <a:rect l="0" t="0" r="r" b="b"/>
              <a:pathLst>
                <a:path w="20" h="11">
                  <a:moveTo>
                    <a:pt x="10" y="0"/>
                  </a:moveTo>
                  <a:cubicBezTo>
                    <a:pt x="12" y="0"/>
                    <a:pt x="12" y="1"/>
                    <a:pt x="12" y="2"/>
                  </a:cubicBezTo>
                  <a:cubicBezTo>
                    <a:pt x="14" y="5"/>
                    <a:pt x="20" y="5"/>
                    <a:pt x="16" y="9"/>
                  </a:cubicBezTo>
                  <a:cubicBezTo>
                    <a:pt x="10" y="11"/>
                    <a:pt x="13" y="3"/>
                    <a:pt x="6" y="6"/>
                  </a:cubicBezTo>
                  <a:cubicBezTo>
                    <a:pt x="0" y="3"/>
                    <a:pt x="14" y="6"/>
                    <a:pt x="10" y="0"/>
                  </a:cubicBezTo>
                  <a:close/>
                </a:path>
              </a:pathLst>
            </a:custGeom>
            <a:grpFill/>
            <a:ln>
              <a:noFill/>
            </a:ln>
          </p:spPr>
          <p:txBody>
            <a:bodyPr anchor="ctr"/>
            <a:lstStyle/>
            <a:p>
              <a:pPr algn="ctr"/>
              <a:endParaRPr dirty="0"/>
            </a:p>
          </p:txBody>
        </p:sp>
        <p:sp>
          <p:nvSpPr>
            <p:cNvPr id="29" name="ï$ḷîḋè"/>
            <p:cNvSpPr/>
            <p:nvPr/>
          </p:nvSpPr>
          <p:spPr bwMode="auto">
            <a:xfrm>
              <a:off x="7114188" y="505936"/>
              <a:ext cx="81245" cy="42023"/>
            </a:xfrm>
            <a:custGeom>
              <a:avLst/>
              <a:gdLst>
                <a:gd name="T0" fmla="*/ 37 w 39"/>
                <a:gd name="T1" fmla="*/ 15 h 20"/>
                <a:gd name="T2" fmla="*/ 23 w 39"/>
                <a:gd name="T3" fmla="*/ 19 h 20"/>
                <a:gd name="T4" fmla="*/ 4 w 39"/>
                <a:gd name="T5" fmla="*/ 19 h 20"/>
                <a:gd name="T6" fmla="*/ 0 w 39"/>
                <a:gd name="T7" fmla="*/ 15 h 20"/>
                <a:gd name="T8" fmla="*/ 30 w 39"/>
                <a:gd name="T9" fmla="*/ 0 h 20"/>
                <a:gd name="T10" fmla="*/ 36 w 39"/>
                <a:gd name="T11" fmla="*/ 4 h 20"/>
                <a:gd name="T12" fmla="*/ 32 w 39"/>
                <a:gd name="T13" fmla="*/ 6 h 20"/>
                <a:gd name="T14" fmla="*/ 37 w 39"/>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0">
                  <a:moveTo>
                    <a:pt x="37" y="15"/>
                  </a:moveTo>
                  <a:cubicBezTo>
                    <a:pt x="32" y="16"/>
                    <a:pt x="23" y="13"/>
                    <a:pt x="23" y="19"/>
                  </a:cubicBezTo>
                  <a:cubicBezTo>
                    <a:pt x="19" y="16"/>
                    <a:pt x="12" y="20"/>
                    <a:pt x="4" y="19"/>
                  </a:cubicBezTo>
                  <a:cubicBezTo>
                    <a:pt x="5" y="16"/>
                    <a:pt x="2" y="15"/>
                    <a:pt x="0" y="15"/>
                  </a:cubicBezTo>
                  <a:cubicBezTo>
                    <a:pt x="4" y="4"/>
                    <a:pt x="15" y="0"/>
                    <a:pt x="30" y="0"/>
                  </a:cubicBezTo>
                  <a:cubicBezTo>
                    <a:pt x="28" y="5"/>
                    <a:pt x="34" y="2"/>
                    <a:pt x="36" y="4"/>
                  </a:cubicBezTo>
                  <a:cubicBezTo>
                    <a:pt x="37" y="5"/>
                    <a:pt x="32" y="5"/>
                    <a:pt x="32" y="6"/>
                  </a:cubicBezTo>
                  <a:cubicBezTo>
                    <a:pt x="31" y="8"/>
                    <a:pt x="39" y="7"/>
                    <a:pt x="37" y="15"/>
                  </a:cubicBezTo>
                  <a:close/>
                </a:path>
              </a:pathLst>
            </a:custGeom>
            <a:grpFill/>
            <a:ln>
              <a:noFill/>
            </a:ln>
          </p:spPr>
          <p:txBody>
            <a:bodyPr anchor="ctr"/>
            <a:lstStyle/>
            <a:p>
              <a:pPr algn="ctr"/>
              <a:endParaRPr dirty="0"/>
            </a:p>
          </p:txBody>
        </p:sp>
        <p:sp>
          <p:nvSpPr>
            <p:cNvPr id="30" name="íṣlíḑê"/>
            <p:cNvSpPr/>
            <p:nvPr/>
          </p:nvSpPr>
          <p:spPr bwMode="auto">
            <a:xfrm>
              <a:off x="6651931" y="510139"/>
              <a:ext cx="39222" cy="22413"/>
            </a:xfrm>
            <a:custGeom>
              <a:avLst/>
              <a:gdLst>
                <a:gd name="T0" fmla="*/ 19 w 19"/>
                <a:gd name="T1" fmla="*/ 2 h 11"/>
                <a:gd name="T2" fmla="*/ 17 w 19"/>
                <a:gd name="T3" fmla="*/ 9 h 11"/>
                <a:gd name="T4" fmla="*/ 10 w 19"/>
                <a:gd name="T5" fmla="*/ 11 h 11"/>
                <a:gd name="T6" fmla="*/ 0 w 19"/>
                <a:gd name="T7" fmla="*/ 6 h 11"/>
                <a:gd name="T8" fmla="*/ 12 w 19"/>
                <a:gd name="T9" fmla="*/ 6 h 11"/>
                <a:gd name="T10" fmla="*/ 19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9" y="2"/>
                  </a:moveTo>
                  <a:cubicBezTo>
                    <a:pt x="18" y="3"/>
                    <a:pt x="17" y="6"/>
                    <a:pt x="17" y="9"/>
                  </a:cubicBezTo>
                  <a:cubicBezTo>
                    <a:pt x="13" y="8"/>
                    <a:pt x="12" y="11"/>
                    <a:pt x="10" y="11"/>
                  </a:cubicBezTo>
                  <a:cubicBezTo>
                    <a:pt x="6" y="9"/>
                    <a:pt x="0" y="11"/>
                    <a:pt x="0" y="6"/>
                  </a:cubicBezTo>
                  <a:cubicBezTo>
                    <a:pt x="6" y="6"/>
                    <a:pt x="8" y="1"/>
                    <a:pt x="12" y="6"/>
                  </a:cubicBezTo>
                  <a:cubicBezTo>
                    <a:pt x="14" y="5"/>
                    <a:pt x="13" y="0"/>
                    <a:pt x="19" y="2"/>
                  </a:cubicBezTo>
                  <a:close/>
                </a:path>
              </a:pathLst>
            </a:custGeom>
            <a:grpFill/>
            <a:ln>
              <a:noFill/>
            </a:ln>
          </p:spPr>
          <p:txBody>
            <a:bodyPr anchor="ctr"/>
            <a:lstStyle/>
            <a:p>
              <a:pPr algn="ctr"/>
              <a:endParaRPr dirty="0"/>
            </a:p>
          </p:txBody>
        </p:sp>
        <p:sp>
          <p:nvSpPr>
            <p:cNvPr id="31" name="iṧļíḋé"/>
            <p:cNvSpPr/>
            <p:nvPr/>
          </p:nvSpPr>
          <p:spPr bwMode="auto">
            <a:xfrm>
              <a:off x="6402592" y="522746"/>
              <a:ext cx="50428" cy="26615"/>
            </a:xfrm>
            <a:custGeom>
              <a:avLst/>
              <a:gdLst>
                <a:gd name="T0" fmla="*/ 23 w 24"/>
                <a:gd name="T1" fmla="*/ 0 h 13"/>
                <a:gd name="T2" fmla="*/ 20 w 24"/>
                <a:gd name="T3" fmla="*/ 5 h 13"/>
                <a:gd name="T4" fmla="*/ 14 w 24"/>
                <a:gd name="T5" fmla="*/ 11 h 13"/>
                <a:gd name="T6" fmla="*/ 10 w 24"/>
                <a:gd name="T7" fmla="*/ 7 h 13"/>
                <a:gd name="T8" fmla="*/ 5 w 24"/>
                <a:gd name="T9" fmla="*/ 9 h 13"/>
                <a:gd name="T10" fmla="*/ 1 w 24"/>
                <a:gd name="T11" fmla="*/ 5 h 13"/>
                <a:gd name="T12" fmla="*/ 10 w 24"/>
                <a:gd name="T13" fmla="*/ 3 h 13"/>
                <a:gd name="T14" fmla="*/ 10 w 24"/>
                <a:gd name="T15" fmla="*/ 1 h 13"/>
                <a:gd name="T16" fmla="*/ 23 w 2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13">
                  <a:moveTo>
                    <a:pt x="23" y="0"/>
                  </a:moveTo>
                  <a:cubicBezTo>
                    <a:pt x="24" y="4"/>
                    <a:pt x="20" y="2"/>
                    <a:pt x="20" y="5"/>
                  </a:cubicBezTo>
                  <a:cubicBezTo>
                    <a:pt x="20" y="6"/>
                    <a:pt x="17" y="10"/>
                    <a:pt x="14" y="11"/>
                  </a:cubicBezTo>
                  <a:cubicBezTo>
                    <a:pt x="10" y="13"/>
                    <a:pt x="11" y="7"/>
                    <a:pt x="10" y="7"/>
                  </a:cubicBezTo>
                  <a:cubicBezTo>
                    <a:pt x="10" y="7"/>
                    <a:pt x="7" y="9"/>
                    <a:pt x="5" y="9"/>
                  </a:cubicBezTo>
                  <a:cubicBezTo>
                    <a:pt x="4" y="9"/>
                    <a:pt x="3" y="5"/>
                    <a:pt x="1" y="5"/>
                  </a:cubicBezTo>
                  <a:cubicBezTo>
                    <a:pt x="0" y="0"/>
                    <a:pt x="8" y="5"/>
                    <a:pt x="10" y="3"/>
                  </a:cubicBezTo>
                  <a:cubicBezTo>
                    <a:pt x="11" y="3"/>
                    <a:pt x="10" y="1"/>
                    <a:pt x="10" y="1"/>
                  </a:cubicBezTo>
                  <a:cubicBezTo>
                    <a:pt x="15" y="0"/>
                    <a:pt x="17" y="1"/>
                    <a:pt x="23" y="0"/>
                  </a:cubicBezTo>
                  <a:close/>
                </a:path>
              </a:pathLst>
            </a:custGeom>
            <a:grpFill/>
            <a:ln>
              <a:noFill/>
            </a:ln>
          </p:spPr>
          <p:txBody>
            <a:bodyPr anchor="ctr"/>
            <a:lstStyle/>
            <a:p>
              <a:pPr algn="ctr"/>
              <a:endParaRPr dirty="0"/>
            </a:p>
          </p:txBody>
        </p:sp>
        <p:sp>
          <p:nvSpPr>
            <p:cNvPr id="32" name="ïšḻîḍê"/>
            <p:cNvSpPr/>
            <p:nvPr/>
          </p:nvSpPr>
          <p:spPr bwMode="auto">
            <a:xfrm>
              <a:off x="6604304" y="518544"/>
              <a:ext cx="42023" cy="14008"/>
            </a:xfrm>
            <a:custGeom>
              <a:avLst/>
              <a:gdLst>
                <a:gd name="T0" fmla="*/ 18 w 20"/>
                <a:gd name="T1" fmla="*/ 7 h 7"/>
                <a:gd name="T2" fmla="*/ 3 w 20"/>
                <a:gd name="T3" fmla="*/ 7 h 7"/>
                <a:gd name="T4" fmla="*/ 8 w 20"/>
                <a:gd name="T5" fmla="*/ 2 h 7"/>
                <a:gd name="T6" fmla="*/ 18 w 20"/>
                <a:gd name="T7" fmla="*/ 7 h 7"/>
              </a:gdLst>
              <a:ahLst/>
              <a:cxnLst>
                <a:cxn ang="0">
                  <a:pos x="T0" y="T1"/>
                </a:cxn>
                <a:cxn ang="0">
                  <a:pos x="T2" y="T3"/>
                </a:cxn>
                <a:cxn ang="0">
                  <a:pos x="T4" y="T5"/>
                </a:cxn>
                <a:cxn ang="0">
                  <a:pos x="T6" y="T7"/>
                </a:cxn>
              </a:cxnLst>
              <a:rect l="0" t="0" r="r" b="b"/>
              <a:pathLst>
                <a:path w="20" h="7">
                  <a:moveTo>
                    <a:pt x="18" y="7"/>
                  </a:moveTo>
                  <a:cubicBezTo>
                    <a:pt x="13" y="7"/>
                    <a:pt x="8" y="7"/>
                    <a:pt x="3" y="7"/>
                  </a:cubicBezTo>
                  <a:cubicBezTo>
                    <a:pt x="0" y="1"/>
                    <a:pt x="9" y="6"/>
                    <a:pt x="8" y="2"/>
                  </a:cubicBezTo>
                  <a:cubicBezTo>
                    <a:pt x="10" y="5"/>
                    <a:pt x="20" y="0"/>
                    <a:pt x="18" y="7"/>
                  </a:cubicBezTo>
                  <a:close/>
                </a:path>
              </a:pathLst>
            </a:custGeom>
            <a:grpFill/>
            <a:ln>
              <a:noFill/>
            </a:ln>
          </p:spPr>
          <p:txBody>
            <a:bodyPr anchor="ctr"/>
            <a:lstStyle/>
            <a:p>
              <a:pPr algn="ctr"/>
              <a:endParaRPr dirty="0"/>
            </a:p>
          </p:txBody>
        </p:sp>
        <p:sp>
          <p:nvSpPr>
            <p:cNvPr id="33" name="îṩḻïḍe"/>
            <p:cNvSpPr/>
            <p:nvPr/>
          </p:nvSpPr>
          <p:spPr bwMode="auto">
            <a:xfrm>
              <a:off x="6544071" y="536753"/>
              <a:ext cx="50428" cy="18211"/>
            </a:xfrm>
            <a:custGeom>
              <a:avLst/>
              <a:gdLst>
                <a:gd name="T0" fmla="*/ 17 w 24"/>
                <a:gd name="T1" fmla="*/ 0 h 9"/>
                <a:gd name="T2" fmla="*/ 17 w 24"/>
                <a:gd name="T3" fmla="*/ 7 h 9"/>
                <a:gd name="T4" fmla="*/ 0 w 24"/>
                <a:gd name="T5" fmla="*/ 6 h 9"/>
                <a:gd name="T6" fmla="*/ 17 w 24"/>
                <a:gd name="T7" fmla="*/ 0 h 9"/>
              </a:gdLst>
              <a:ahLst/>
              <a:cxnLst>
                <a:cxn ang="0">
                  <a:pos x="T0" y="T1"/>
                </a:cxn>
                <a:cxn ang="0">
                  <a:pos x="T2" y="T3"/>
                </a:cxn>
                <a:cxn ang="0">
                  <a:pos x="T4" y="T5"/>
                </a:cxn>
                <a:cxn ang="0">
                  <a:pos x="T6" y="T7"/>
                </a:cxn>
              </a:cxnLst>
              <a:rect l="0" t="0" r="r" b="b"/>
              <a:pathLst>
                <a:path w="24" h="9">
                  <a:moveTo>
                    <a:pt x="17" y="0"/>
                  </a:moveTo>
                  <a:cubicBezTo>
                    <a:pt x="24" y="3"/>
                    <a:pt x="17" y="2"/>
                    <a:pt x="17" y="7"/>
                  </a:cubicBezTo>
                  <a:cubicBezTo>
                    <a:pt x="11" y="7"/>
                    <a:pt x="3" y="9"/>
                    <a:pt x="0" y="6"/>
                  </a:cubicBezTo>
                  <a:cubicBezTo>
                    <a:pt x="3" y="1"/>
                    <a:pt x="13" y="4"/>
                    <a:pt x="17" y="0"/>
                  </a:cubicBezTo>
                  <a:close/>
                </a:path>
              </a:pathLst>
            </a:custGeom>
            <a:grpFill/>
            <a:ln>
              <a:noFill/>
            </a:ln>
          </p:spPr>
          <p:txBody>
            <a:bodyPr anchor="ctr"/>
            <a:lstStyle/>
            <a:p>
              <a:pPr algn="ctr"/>
              <a:endParaRPr dirty="0"/>
            </a:p>
          </p:txBody>
        </p:sp>
        <p:sp>
          <p:nvSpPr>
            <p:cNvPr id="34" name="ïṣlïḓe"/>
            <p:cNvSpPr/>
            <p:nvPr/>
          </p:nvSpPr>
          <p:spPr bwMode="auto">
            <a:xfrm>
              <a:off x="4077293" y="552163"/>
              <a:ext cx="22413" cy="15409"/>
            </a:xfrm>
            <a:custGeom>
              <a:avLst/>
              <a:gdLst>
                <a:gd name="T0" fmla="*/ 1 w 11"/>
                <a:gd name="T1" fmla="*/ 0 h 8"/>
                <a:gd name="T2" fmla="*/ 10 w 11"/>
                <a:gd name="T3" fmla="*/ 8 h 8"/>
                <a:gd name="T4" fmla="*/ 1 w 11"/>
                <a:gd name="T5" fmla="*/ 0 h 8"/>
              </a:gdLst>
              <a:ahLst/>
              <a:cxnLst>
                <a:cxn ang="0">
                  <a:pos x="T0" y="T1"/>
                </a:cxn>
                <a:cxn ang="0">
                  <a:pos x="T2" y="T3"/>
                </a:cxn>
                <a:cxn ang="0">
                  <a:pos x="T4" y="T5"/>
                </a:cxn>
              </a:cxnLst>
              <a:rect l="0" t="0" r="r" b="b"/>
              <a:pathLst>
                <a:path w="11" h="8">
                  <a:moveTo>
                    <a:pt x="1" y="0"/>
                  </a:moveTo>
                  <a:cubicBezTo>
                    <a:pt x="6" y="1"/>
                    <a:pt x="11" y="1"/>
                    <a:pt x="10" y="8"/>
                  </a:cubicBezTo>
                  <a:cubicBezTo>
                    <a:pt x="7" y="5"/>
                    <a:pt x="0" y="6"/>
                    <a:pt x="1" y="0"/>
                  </a:cubicBezTo>
                  <a:close/>
                </a:path>
              </a:pathLst>
            </a:custGeom>
            <a:grpFill/>
            <a:ln>
              <a:noFill/>
            </a:ln>
          </p:spPr>
          <p:txBody>
            <a:bodyPr anchor="ctr"/>
            <a:lstStyle/>
            <a:p>
              <a:pPr algn="ctr"/>
              <a:endParaRPr dirty="0"/>
            </a:p>
          </p:txBody>
        </p:sp>
        <p:sp>
          <p:nvSpPr>
            <p:cNvPr id="35" name="iṡlïďé"/>
            <p:cNvSpPr/>
            <p:nvPr/>
          </p:nvSpPr>
          <p:spPr bwMode="auto">
            <a:xfrm>
              <a:off x="7143606" y="549361"/>
              <a:ext cx="89650" cy="46226"/>
            </a:xfrm>
            <a:custGeom>
              <a:avLst/>
              <a:gdLst>
                <a:gd name="T0" fmla="*/ 38 w 43"/>
                <a:gd name="T1" fmla="*/ 5 h 22"/>
                <a:gd name="T2" fmla="*/ 42 w 43"/>
                <a:gd name="T3" fmla="*/ 15 h 22"/>
                <a:gd name="T4" fmla="*/ 23 w 43"/>
                <a:gd name="T5" fmla="*/ 20 h 22"/>
                <a:gd name="T6" fmla="*/ 20 w 43"/>
                <a:gd name="T7" fmla="*/ 18 h 22"/>
                <a:gd name="T8" fmla="*/ 12 w 43"/>
                <a:gd name="T9" fmla="*/ 18 h 22"/>
                <a:gd name="T10" fmla="*/ 12 w 43"/>
                <a:gd name="T11" fmla="*/ 15 h 22"/>
                <a:gd name="T12" fmla="*/ 7 w 43"/>
                <a:gd name="T13" fmla="*/ 16 h 22"/>
                <a:gd name="T14" fmla="*/ 9 w 43"/>
                <a:gd name="T15" fmla="*/ 13 h 22"/>
                <a:gd name="T16" fmla="*/ 1 w 43"/>
                <a:gd name="T17" fmla="*/ 11 h 22"/>
                <a:gd name="T18" fmla="*/ 5 w 43"/>
                <a:gd name="T19" fmla="*/ 7 h 22"/>
                <a:gd name="T20" fmla="*/ 10 w 43"/>
                <a:gd name="T21" fmla="*/ 3 h 22"/>
                <a:gd name="T22" fmla="*/ 27 w 43"/>
                <a:gd name="T23" fmla="*/ 1 h 22"/>
                <a:gd name="T24" fmla="*/ 27 w 43"/>
                <a:gd name="T25" fmla="*/ 5 h 22"/>
                <a:gd name="T26" fmla="*/ 38 w 43"/>
                <a:gd name="T2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22">
                  <a:moveTo>
                    <a:pt x="38" y="5"/>
                  </a:moveTo>
                  <a:cubicBezTo>
                    <a:pt x="37" y="11"/>
                    <a:pt x="31" y="15"/>
                    <a:pt x="42" y="15"/>
                  </a:cubicBezTo>
                  <a:cubicBezTo>
                    <a:pt x="43" y="22"/>
                    <a:pt x="31" y="21"/>
                    <a:pt x="23" y="20"/>
                  </a:cubicBezTo>
                  <a:cubicBezTo>
                    <a:pt x="20" y="20"/>
                    <a:pt x="21" y="20"/>
                    <a:pt x="20" y="18"/>
                  </a:cubicBezTo>
                  <a:cubicBezTo>
                    <a:pt x="16" y="15"/>
                    <a:pt x="17" y="21"/>
                    <a:pt x="12" y="18"/>
                  </a:cubicBezTo>
                  <a:cubicBezTo>
                    <a:pt x="12" y="18"/>
                    <a:pt x="13" y="15"/>
                    <a:pt x="12" y="15"/>
                  </a:cubicBezTo>
                  <a:cubicBezTo>
                    <a:pt x="11" y="14"/>
                    <a:pt x="9" y="17"/>
                    <a:pt x="7" y="16"/>
                  </a:cubicBezTo>
                  <a:cubicBezTo>
                    <a:pt x="6" y="16"/>
                    <a:pt x="9" y="13"/>
                    <a:pt x="9" y="13"/>
                  </a:cubicBezTo>
                  <a:cubicBezTo>
                    <a:pt x="7" y="11"/>
                    <a:pt x="0" y="15"/>
                    <a:pt x="1" y="11"/>
                  </a:cubicBezTo>
                  <a:cubicBezTo>
                    <a:pt x="0" y="7"/>
                    <a:pt x="3" y="8"/>
                    <a:pt x="5" y="7"/>
                  </a:cubicBezTo>
                  <a:cubicBezTo>
                    <a:pt x="7" y="5"/>
                    <a:pt x="6" y="4"/>
                    <a:pt x="10" y="3"/>
                  </a:cubicBezTo>
                  <a:cubicBezTo>
                    <a:pt x="12" y="3"/>
                    <a:pt x="20" y="0"/>
                    <a:pt x="27" y="1"/>
                  </a:cubicBezTo>
                  <a:cubicBezTo>
                    <a:pt x="27" y="2"/>
                    <a:pt x="27" y="5"/>
                    <a:pt x="27" y="5"/>
                  </a:cubicBezTo>
                  <a:cubicBezTo>
                    <a:pt x="30" y="7"/>
                    <a:pt x="37" y="3"/>
                    <a:pt x="38" y="5"/>
                  </a:cubicBezTo>
                  <a:close/>
                </a:path>
              </a:pathLst>
            </a:custGeom>
            <a:grpFill/>
            <a:ln>
              <a:noFill/>
            </a:ln>
          </p:spPr>
          <p:txBody>
            <a:bodyPr anchor="ctr"/>
            <a:lstStyle/>
            <a:p>
              <a:pPr algn="ctr"/>
              <a:endParaRPr dirty="0"/>
            </a:p>
          </p:txBody>
        </p:sp>
        <p:sp>
          <p:nvSpPr>
            <p:cNvPr id="36" name="îŝliďê"/>
            <p:cNvSpPr/>
            <p:nvPr/>
          </p:nvSpPr>
          <p:spPr bwMode="auto">
            <a:xfrm>
              <a:off x="7105785" y="552163"/>
              <a:ext cx="35020" cy="22413"/>
            </a:xfrm>
            <a:custGeom>
              <a:avLst/>
              <a:gdLst>
                <a:gd name="T0" fmla="*/ 17 w 17"/>
                <a:gd name="T1" fmla="*/ 6 h 11"/>
                <a:gd name="T2" fmla="*/ 12 w 17"/>
                <a:gd name="T3" fmla="*/ 6 h 11"/>
                <a:gd name="T4" fmla="*/ 10 w 17"/>
                <a:gd name="T5" fmla="*/ 10 h 11"/>
                <a:gd name="T6" fmla="*/ 0 w 17"/>
                <a:gd name="T7" fmla="*/ 6 h 11"/>
                <a:gd name="T8" fmla="*/ 17 w 17"/>
                <a:gd name="T9" fmla="*/ 6 h 11"/>
              </a:gdLst>
              <a:ahLst/>
              <a:cxnLst>
                <a:cxn ang="0">
                  <a:pos x="T0" y="T1"/>
                </a:cxn>
                <a:cxn ang="0">
                  <a:pos x="T2" y="T3"/>
                </a:cxn>
                <a:cxn ang="0">
                  <a:pos x="T4" y="T5"/>
                </a:cxn>
                <a:cxn ang="0">
                  <a:pos x="T6" y="T7"/>
                </a:cxn>
                <a:cxn ang="0">
                  <a:pos x="T8" y="T9"/>
                </a:cxn>
              </a:cxnLst>
              <a:rect l="0" t="0" r="r" b="b"/>
              <a:pathLst>
                <a:path w="17" h="11">
                  <a:moveTo>
                    <a:pt x="17" y="6"/>
                  </a:moveTo>
                  <a:cubicBezTo>
                    <a:pt x="16" y="9"/>
                    <a:pt x="14" y="6"/>
                    <a:pt x="12" y="6"/>
                  </a:cubicBezTo>
                  <a:cubicBezTo>
                    <a:pt x="10" y="6"/>
                    <a:pt x="10" y="8"/>
                    <a:pt x="10" y="10"/>
                  </a:cubicBezTo>
                  <a:cubicBezTo>
                    <a:pt x="4" y="11"/>
                    <a:pt x="6" y="5"/>
                    <a:pt x="0" y="6"/>
                  </a:cubicBezTo>
                  <a:cubicBezTo>
                    <a:pt x="4" y="0"/>
                    <a:pt x="12" y="4"/>
                    <a:pt x="17" y="6"/>
                  </a:cubicBezTo>
                  <a:close/>
                </a:path>
              </a:pathLst>
            </a:custGeom>
            <a:grpFill/>
            <a:ln>
              <a:noFill/>
            </a:ln>
          </p:spPr>
          <p:txBody>
            <a:bodyPr anchor="ctr"/>
            <a:lstStyle/>
            <a:p>
              <a:pPr algn="ctr"/>
              <a:endParaRPr dirty="0"/>
            </a:p>
          </p:txBody>
        </p:sp>
        <p:sp>
          <p:nvSpPr>
            <p:cNvPr id="37" name="íṡḻiḓê"/>
            <p:cNvSpPr/>
            <p:nvPr/>
          </p:nvSpPr>
          <p:spPr bwMode="auto">
            <a:xfrm>
              <a:off x="3997449" y="578777"/>
              <a:ext cx="91051" cy="49028"/>
            </a:xfrm>
            <a:custGeom>
              <a:avLst/>
              <a:gdLst>
                <a:gd name="T0" fmla="*/ 31 w 44"/>
                <a:gd name="T1" fmla="*/ 6 h 24"/>
                <a:gd name="T2" fmla="*/ 37 w 44"/>
                <a:gd name="T3" fmla="*/ 14 h 24"/>
                <a:gd name="T4" fmla="*/ 42 w 44"/>
                <a:gd name="T5" fmla="*/ 23 h 24"/>
                <a:gd name="T6" fmla="*/ 37 w 44"/>
                <a:gd name="T7" fmla="*/ 23 h 24"/>
                <a:gd name="T8" fmla="*/ 37 w 44"/>
                <a:gd name="T9" fmla="*/ 19 h 24"/>
                <a:gd name="T10" fmla="*/ 33 w 44"/>
                <a:gd name="T11" fmla="*/ 17 h 24"/>
                <a:gd name="T12" fmla="*/ 9 w 44"/>
                <a:gd name="T13" fmla="*/ 15 h 24"/>
                <a:gd name="T14" fmla="*/ 15 w 44"/>
                <a:gd name="T15" fmla="*/ 12 h 24"/>
                <a:gd name="T16" fmla="*/ 11 w 44"/>
                <a:gd name="T17" fmla="*/ 8 h 24"/>
                <a:gd name="T18" fmla="*/ 0 w 44"/>
                <a:gd name="T19" fmla="*/ 2 h 24"/>
                <a:gd name="T20" fmla="*/ 15 w 44"/>
                <a:gd name="T21" fmla="*/ 2 h 24"/>
                <a:gd name="T22" fmla="*/ 18 w 44"/>
                <a:gd name="T23" fmla="*/ 6 h 24"/>
                <a:gd name="T24" fmla="*/ 26 w 44"/>
                <a:gd name="T25" fmla="*/ 6 h 24"/>
                <a:gd name="T26" fmla="*/ 31 w 44"/>
                <a:gd name="T2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24">
                  <a:moveTo>
                    <a:pt x="31" y="6"/>
                  </a:moveTo>
                  <a:cubicBezTo>
                    <a:pt x="34" y="8"/>
                    <a:pt x="35" y="11"/>
                    <a:pt x="37" y="14"/>
                  </a:cubicBezTo>
                  <a:cubicBezTo>
                    <a:pt x="39" y="16"/>
                    <a:pt x="44" y="18"/>
                    <a:pt x="42" y="23"/>
                  </a:cubicBezTo>
                  <a:cubicBezTo>
                    <a:pt x="41" y="22"/>
                    <a:pt x="38" y="24"/>
                    <a:pt x="37" y="23"/>
                  </a:cubicBezTo>
                  <a:cubicBezTo>
                    <a:pt x="36" y="22"/>
                    <a:pt x="37" y="20"/>
                    <a:pt x="37" y="19"/>
                  </a:cubicBezTo>
                  <a:cubicBezTo>
                    <a:pt x="36" y="19"/>
                    <a:pt x="32" y="23"/>
                    <a:pt x="33" y="17"/>
                  </a:cubicBezTo>
                  <a:cubicBezTo>
                    <a:pt x="22" y="17"/>
                    <a:pt x="15" y="17"/>
                    <a:pt x="9" y="15"/>
                  </a:cubicBezTo>
                  <a:cubicBezTo>
                    <a:pt x="8" y="11"/>
                    <a:pt x="12" y="12"/>
                    <a:pt x="15" y="12"/>
                  </a:cubicBezTo>
                  <a:cubicBezTo>
                    <a:pt x="14" y="10"/>
                    <a:pt x="11" y="10"/>
                    <a:pt x="11" y="8"/>
                  </a:cubicBezTo>
                  <a:cubicBezTo>
                    <a:pt x="4" y="6"/>
                    <a:pt x="1" y="11"/>
                    <a:pt x="0" y="2"/>
                  </a:cubicBezTo>
                  <a:cubicBezTo>
                    <a:pt x="4" y="0"/>
                    <a:pt x="10" y="1"/>
                    <a:pt x="15" y="2"/>
                  </a:cubicBezTo>
                  <a:cubicBezTo>
                    <a:pt x="17" y="3"/>
                    <a:pt x="18" y="3"/>
                    <a:pt x="18" y="6"/>
                  </a:cubicBezTo>
                  <a:cubicBezTo>
                    <a:pt x="20" y="8"/>
                    <a:pt x="26" y="0"/>
                    <a:pt x="26" y="6"/>
                  </a:cubicBezTo>
                  <a:cubicBezTo>
                    <a:pt x="26" y="8"/>
                    <a:pt x="32" y="9"/>
                    <a:pt x="31" y="6"/>
                  </a:cubicBezTo>
                  <a:close/>
                </a:path>
              </a:pathLst>
            </a:custGeom>
            <a:grpFill/>
            <a:ln>
              <a:noFill/>
            </a:ln>
          </p:spPr>
          <p:txBody>
            <a:bodyPr anchor="ctr"/>
            <a:lstStyle/>
            <a:p>
              <a:pPr algn="ctr"/>
              <a:endParaRPr dirty="0"/>
            </a:p>
          </p:txBody>
        </p:sp>
        <p:sp>
          <p:nvSpPr>
            <p:cNvPr id="38" name="íŝlidê"/>
            <p:cNvSpPr/>
            <p:nvPr/>
          </p:nvSpPr>
          <p:spPr bwMode="auto">
            <a:xfrm>
              <a:off x="7237457" y="578777"/>
              <a:ext cx="88250" cy="44825"/>
            </a:xfrm>
            <a:custGeom>
              <a:avLst/>
              <a:gdLst>
                <a:gd name="T0" fmla="*/ 18 w 43"/>
                <a:gd name="T1" fmla="*/ 1 h 22"/>
                <a:gd name="T2" fmla="*/ 25 w 43"/>
                <a:gd name="T3" fmla="*/ 6 h 22"/>
                <a:gd name="T4" fmla="*/ 27 w 43"/>
                <a:gd name="T5" fmla="*/ 2 h 22"/>
                <a:gd name="T6" fmla="*/ 31 w 43"/>
                <a:gd name="T7" fmla="*/ 6 h 22"/>
                <a:gd name="T8" fmla="*/ 34 w 43"/>
                <a:gd name="T9" fmla="*/ 6 h 22"/>
                <a:gd name="T10" fmla="*/ 34 w 43"/>
                <a:gd name="T11" fmla="*/ 8 h 22"/>
                <a:gd name="T12" fmla="*/ 42 w 43"/>
                <a:gd name="T13" fmla="*/ 10 h 22"/>
                <a:gd name="T14" fmla="*/ 29 w 43"/>
                <a:gd name="T15" fmla="*/ 14 h 22"/>
                <a:gd name="T16" fmla="*/ 27 w 43"/>
                <a:gd name="T17" fmla="*/ 17 h 22"/>
                <a:gd name="T18" fmla="*/ 10 w 43"/>
                <a:gd name="T19" fmla="*/ 17 h 22"/>
                <a:gd name="T20" fmla="*/ 8 w 43"/>
                <a:gd name="T21" fmla="*/ 21 h 22"/>
                <a:gd name="T22" fmla="*/ 1 w 43"/>
                <a:gd name="T23" fmla="*/ 19 h 22"/>
                <a:gd name="T24" fmla="*/ 1 w 43"/>
                <a:gd name="T25" fmla="*/ 14 h 22"/>
                <a:gd name="T26" fmla="*/ 5 w 43"/>
                <a:gd name="T27" fmla="*/ 14 h 22"/>
                <a:gd name="T28" fmla="*/ 6 w 43"/>
                <a:gd name="T29" fmla="*/ 8 h 22"/>
                <a:gd name="T30" fmla="*/ 10 w 43"/>
                <a:gd name="T31" fmla="*/ 8 h 22"/>
                <a:gd name="T32" fmla="*/ 18 w 43"/>
                <a:gd name="T3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22">
                  <a:moveTo>
                    <a:pt x="18" y="1"/>
                  </a:moveTo>
                  <a:cubicBezTo>
                    <a:pt x="19" y="4"/>
                    <a:pt x="27" y="0"/>
                    <a:pt x="25" y="6"/>
                  </a:cubicBezTo>
                  <a:cubicBezTo>
                    <a:pt x="27" y="7"/>
                    <a:pt x="27" y="2"/>
                    <a:pt x="27" y="2"/>
                  </a:cubicBezTo>
                  <a:cubicBezTo>
                    <a:pt x="29" y="2"/>
                    <a:pt x="29" y="5"/>
                    <a:pt x="31" y="6"/>
                  </a:cubicBezTo>
                  <a:cubicBezTo>
                    <a:pt x="31" y="7"/>
                    <a:pt x="34" y="5"/>
                    <a:pt x="34" y="6"/>
                  </a:cubicBezTo>
                  <a:cubicBezTo>
                    <a:pt x="35" y="6"/>
                    <a:pt x="34" y="8"/>
                    <a:pt x="34" y="8"/>
                  </a:cubicBezTo>
                  <a:cubicBezTo>
                    <a:pt x="37" y="9"/>
                    <a:pt x="42" y="6"/>
                    <a:pt x="42" y="10"/>
                  </a:cubicBezTo>
                  <a:cubicBezTo>
                    <a:pt x="43" y="17"/>
                    <a:pt x="33" y="12"/>
                    <a:pt x="29" y="14"/>
                  </a:cubicBezTo>
                  <a:cubicBezTo>
                    <a:pt x="27" y="13"/>
                    <a:pt x="28" y="17"/>
                    <a:pt x="27" y="17"/>
                  </a:cubicBezTo>
                  <a:cubicBezTo>
                    <a:pt x="23" y="19"/>
                    <a:pt x="12" y="18"/>
                    <a:pt x="10" y="17"/>
                  </a:cubicBezTo>
                  <a:cubicBezTo>
                    <a:pt x="8" y="17"/>
                    <a:pt x="9" y="20"/>
                    <a:pt x="8" y="21"/>
                  </a:cubicBezTo>
                  <a:cubicBezTo>
                    <a:pt x="4" y="18"/>
                    <a:pt x="5" y="22"/>
                    <a:pt x="1" y="19"/>
                  </a:cubicBezTo>
                  <a:cubicBezTo>
                    <a:pt x="2" y="18"/>
                    <a:pt x="0" y="14"/>
                    <a:pt x="1" y="14"/>
                  </a:cubicBezTo>
                  <a:cubicBezTo>
                    <a:pt x="1" y="13"/>
                    <a:pt x="4" y="14"/>
                    <a:pt x="5" y="14"/>
                  </a:cubicBezTo>
                  <a:cubicBezTo>
                    <a:pt x="6" y="12"/>
                    <a:pt x="5" y="9"/>
                    <a:pt x="6" y="8"/>
                  </a:cubicBezTo>
                  <a:cubicBezTo>
                    <a:pt x="7" y="7"/>
                    <a:pt x="10" y="9"/>
                    <a:pt x="10" y="8"/>
                  </a:cubicBezTo>
                  <a:cubicBezTo>
                    <a:pt x="12" y="5"/>
                    <a:pt x="15" y="4"/>
                    <a:pt x="18" y="1"/>
                  </a:cubicBezTo>
                  <a:close/>
                </a:path>
              </a:pathLst>
            </a:custGeom>
            <a:grpFill/>
            <a:ln>
              <a:noFill/>
            </a:ln>
          </p:spPr>
          <p:txBody>
            <a:bodyPr anchor="ctr"/>
            <a:lstStyle/>
            <a:p>
              <a:pPr algn="ctr"/>
              <a:endParaRPr dirty="0"/>
            </a:p>
          </p:txBody>
        </p:sp>
        <p:sp>
          <p:nvSpPr>
            <p:cNvPr id="39" name="í$ḻídê"/>
            <p:cNvSpPr/>
            <p:nvPr/>
          </p:nvSpPr>
          <p:spPr bwMode="auto">
            <a:xfrm>
              <a:off x="3837760" y="612396"/>
              <a:ext cx="16809" cy="26615"/>
            </a:xfrm>
            <a:custGeom>
              <a:avLst/>
              <a:gdLst>
                <a:gd name="T0" fmla="*/ 8 w 8"/>
                <a:gd name="T1" fmla="*/ 7 h 13"/>
                <a:gd name="T2" fmla="*/ 8 w 8"/>
                <a:gd name="T3" fmla="*/ 7 h 13"/>
              </a:gdLst>
              <a:ahLst/>
              <a:cxnLst>
                <a:cxn ang="0">
                  <a:pos x="T0" y="T1"/>
                </a:cxn>
                <a:cxn ang="0">
                  <a:pos x="T2" y="T3"/>
                </a:cxn>
              </a:cxnLst>
              <a:rect l="0" t="0" r="r" b="b"/>
              <a:pathLst>
                <a:path w="8" h="13">
                  <a:moveTo>
                    <a:pt x="8" y="7"/>
                  </a:moveTo>
                  <a:cubicBezTo>
                    <a:pt x="3" y="13"/>
                    <a:pt x="0" y="0"/>
                    <a:pt x="8" y="7"/>
                  </a:cubicBezTo>
                  <a:close/>
                </a:path>
              </a:pathLst>
            </a:custGeom>
            <a:grpFill/>
            <a:ln>
              <a:noFill/>
            </a:ln>
          </p:spPr>
          <p:txBody>
            <a:bodyPr anchor="ctr"/>
            <a:lstStyle/>
            <a:p>
              <a:pPr algn="ctr"/>
              <a:endParaRPr dirty="0"/>
            </a:p>
          </p:txBody>
        </p:sp>
        <p:sp>
          <p:nvSpPr>
            <p:cNvPr id="40" name="îsļîḓe"/>
            <p:cNvSpPr/>
            <p:nvPr/>
          </p:nvSpPr>
          <p:spPr bwMode="auto">
            <a:xfrm>
              <a:off x="3872779" y="617999"/>
              <a:ext cx="50428" cy="29417"/>
            </a:xfrm>
            <a:custGeom>
              <a:avLst/>
              <a:gdLst>
                <a:gd name="T0" fmla="*/ 22 w 24"/>
                <a:gd name="T1" fmla="*/ 4 h 14"/>
                <a:gd name="T2" fmla="*/ 6 w 24"/>
                <a:gd name="T3" fmla="*/ 13 h 14"/>
                <a:gd name="T4" fmla="*/ 0 w 24"/>
                <a:gd name="T5" fmla="*/ 8 h 14"/>
                <a:gd name="T6" fmla="*/ 11 w 24"/>
                <a:gd name="T7" fmla="*/ 4 h 14"/>
                <a:gd name="T8" fmla="*/ 22 w 24"/>
                <a:gd name="T9" fmla="*/ 4 h 14"/>
              </a:gdLst>
              <a:ahLst/>
              <a:cxnLst>
                <a:cxn ang="0">
                  <a:pos x="T0" y="T1"/>
                </a:cxn>
                <a:cxn ang="0">
                  <a:pos x="T2" y="T3"/>
                </a:cxn>
                <a:cxn ang="0">
                  <a:pos x="T4" y="T5"/>
                </a:cxn>
                <a:cxn ang="0">
                  <a:pos x="T6" y="T7"/>
                </a:cxn>
                <a:cxn ang="0">
                  <a:pos x="T8" y="T9"/>
                </a:cxn>
              </a:cxnLst>
              <a:rect l="0" t="0" r="r" b="b"/>
              <a:pathLst>
                <a:path w="24" h="14">
                  <a:moveTo>
                    <a:pt x="22" y="4"/>
                  </a:moveTo>
                  <a:cubicBezTo>
                    <a:pt x="24" y="14"/>
                    <a:pt x="10" y="9"/>
                    <a:pt x="6" y="13"/>
                  </a:cubicBezTo>
                  <a:cubicBezTo>
                    <a:pt x="2" y="13"/>
                    <a:pt x="4" y="7"/>
                    <a:pt x="0" y="8"/>
                  </a:cubicBezTo>
                  <a:cubicBezTo>
                    <a:pt x="1" y="2"/>
                    <a:pt x="11" y="9"/>
                    <a:pt x="11" y="4"/>
                  </a:cubicBezTo>
                  <a:cubicBezTo>
                    <a:pt x="11" y="0"/>
                    <a:pt x="16" y="6"/>
                    <a:pt x="22" y="4"/>
                  </a:cubicBezTo>
                  <a:close/>
                </a:path>
              </a:pathLst>
            </a:custGeom>
            <a:grpFill/>
            <a:ln>
              <a:noFill/>
            </a:ln>
          </p:spPr>
          <p:txBody>
            <a:bodyPr anchor="ctr"/>
            <a:lstStyle/>
            <a:p>
              <a:pPr algn="ctr"/>
              <a:endParaRPr dirty="0"/>
            </a:p>
          </p:txBody>
        </p:sp>
        <p:sp>
          <p:nvSpPr>
            <p:cNvPr id="41" name="îṣḷiďè"/>
            <p:cNvSpPr/>
            <p:nvPr/>
          </p:nvSpPr>
          <p:spPr bwMode="auto">
            <a:xfrm>
              <a:off x="4148733" y="622202"/>
              <a:ext cx="44825" cy="22413"/>
            </a:xfrm>
            <a:custGeom>
              <a:avLst/>
              <a:gdLst>
                <a:gd name="T0" fmla="*/ 18 w 21"/>
                <a:gd name="T1" fmla="*/ 4 h 11"/>
                <a:gd name="T2" fmla="*/ 18 w 21"/>
                <a:gd name="T3" fmla="*/ 7 h 11"/>
                <a:gd name="T4" fmla="*/ 12 w 21"/>
                <a:gd name="T5" fmla="*/ 9 h 11"/>
                <a:gd name="T6" fmla="*/ 10 w 21"/>
                <a:gd name="T7" fmla="*/ 11 h 11"/>
                <a:gd name="T8" fmla="*/ 5 w 21"/>
                <a:gd name="T9" fmla="*/ 9 h 11"/>
                <a:gd name="T10" fmla="*/ 3 w 21"/>
                <a:gd name="T11" fmla="*/ 11 h 11"/>
                <a:gd name="T12" fmla="*/ 1 w 21"/>
                <a:gd name="T13" fmla="*/ 9 h 11"/>
                <a:gd name="T14" fmla="*/ 18 w 21"/>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1">
                  <a:moveTo>
                    <a:pt x="18" y="4"/>
                  </a:moveTo>
                  <a:cubicBezTo>
                    <a:pt x="21" y="5"/>
                    <a:pt x="19" y="7"/>
                    <a:pt x="18" y="7"/>
                  </a:cubicBezTo>
                  <a:cubicBezTo>
                    <a:pt x="16" y="9"/>
                    <a:pt x="15" y="9"/>
                    <a:pt x="12" y="9"/>
                  </a:cubicBezTo>
                  <a:cubicBezTo>
                    <a:pt x="11" y="10"/>
                    <a:pt x="10" y="11"/>
                    <a:pt x="10" y="11"/>
                  </a:cubicBezTo>
                  <a:cubicBezTo>
                    <a:pt x="9" y="11"/>
                    <a:pt x="7" y="9"/>
                    <a:pt x="5" y="9"/>
                  </a:cubicBezTo>
                  <a:cubicBezTo>
                    <a:pt x="5" y="9"/>
                    <a:pt x="4" y="11"/>
                    <a:pt x="3" y="11"/>
                  </a:cubicBezTo>
                  <a:cubicBezTo>
                    <a:pt x="1" y="11"/>
                    <a:pt x="1" y="11"/>
                    <a:pt x="1" y="9"/>
                  </a:cubicBezTo>
                  <a:cubicBezTo>
                    <a:pt x="0" y="0"/>
                    <a:pt x="17" y="10"/>
                    <a:pt x="18" y="4"/>
                  </a:cubicBezTo>
                  <a:close/>
                </a:path>
              </a:pathLst>
            </a:custGeom>
            <a:grpFill/>
            <a:ln>
              <a:noFill/>
            </a:ln>
          </p:spPr>
          <p:txBody>
            <a:bodyPr anchor="ctr"/>
            <a:lstStyle/>
            <a:p>
              <a:pPr algn="ctr"/>
              <a:endParaRPr dirty="0"/>
            </a:p>
          </p:txBody>
        </p:sp>
        <p:sp>
          <p:nvSpPr>
            <p:cNvPr id="42" name="íšļïḋé"/>
            <p:cNvSpPr/>
            <p:nvPr/>
          </p:nvSpPr>
          <p:spPr bwMode="auto">
            <a:xfrm>
              <a:off x="3984841" y="634808"/>
              <a:ext cx="25214" cy="9806"/>
            </a:xfrm>
            <a:custGeom>
              <a:avLst/>
              <a:gdLst>
                <a:gd name="T0" fmla="*/ 0 w 12"/>
                <a:gd name="T1" fmla="*/ 3 h 5"/>
                <a:gd name="T2" fmla="*/ 9 w 12"/>
                <a:gd name="T3" fmla="*/ 5 h 5"/>
                <a:gd name="T4" fmla="*/ 0 w 12"/>
                <a:gd name="T5" fmla="*/ 3 h 5"/>
              </a:gdLst>
              <a:ahLst/>
              <a:cxnLst>
                <a:cxn ang="0">
                  <a:pos x="T0" y="T1"/>
                </a:cxn>
                <a:cxn ang="0">
                  <a:pos x="T2" y="T3"/>
                </a:cxn>
                <a:cxn ang="0">
                  <a:pos x="T4" y="T5"/>
                </a:cxn>
              </a:cxnLst>
              <a:rect l="0" t="0" r="r" b="b"/>
              <a:pathLst>
                <a:path w="12" h="5">
                  <a:moveTo>
                    <a:pt x="0" y="3"/>
                  </a:moveTo>
                  <a:cubicBezTo>
                    <a:pt x="0" y="0"/>
                    <a:pt x="12" y="0"/>
                    <a:pt x="9" y="5"/>
                  </a:cubicBezTo>
                  <a:cubicBezTo>
                    <a:pt x="5" y="3"/>
                    <a:pt x="6" y="5"/>
                    <a:pt x="0" y="3"/>
                  </a:cubicBezTo>
                  <a:close/>
                </a:path>
              </a:pathLst>
            </a:custGeom>
            <a:grpFill/>
            <a:ln>
              <a:noFill/>
            </a:ln>
          </p:spPr>
          <p:txBody>
            <a:bodyPr anchor="ctr"/>
            <a:lstStyle/>
            <a:p>
              <a:pPr algn="ctr"/>
              <a:endParaRPr dirty="0"/>
            </a:p>
          </p:txBody>
        </p:sp>
        <p:sp>
          <p:nvSpPr>
            <p:cNvPr id="43" name="íṧļïḑê"/>
            <p:cNvSpPr/>
            <p:nvPr/>
          </p:nvSpPr>
          <p:spPr bwMode="auto">
            <a:xfrm>
              <a:off x="4228577" y="636209"/>
              <a:ext cx="12607" cy="12607"/>
            </a:xfrm>
            <a:custGeom>
              <a:avLst/>
              <a:gdLst>
                <a:gd name="T0" fmla="*/ 0 w 6"/>
                <a:gd name="T1" fmla="*/ 0 h 6"/>
                <a:gd name="T2" fmla="*/ 6 w 6"/>
                <a:gd name="T3" fmla="*/ 6 h 6"/>
                <a:gd name="T4" fmla="*/ 0 w 6"/>
                <a:gd name="T5" fmla="*/ 6 h 6"/>
                <a:gd name="T6" fmla="*/ 0 w 6"/>
                <a:gd name="T7" fmla="*/ 0 h 6"/>
              </a:gdLst>
              <a:ahLst/>
              <a:cxnLst>
                <a:cxn ang="0">
                  <a:pos x="T0" y="T1"/>
                </a:cxn>
                <a:cxn ang="0">
                  <a:pos x="T2" y="T3"/>
                </a:cxn>
                <a:cxn ang="0">
                  <a:pos x="T4" y="T5"/>
                </a:cxn>
                <a:cxn ang="0">
                  <a:pos x="T6" y="T7"/>
                </a:cxn>
              </a:cxnLst>
              <a:rect l="0" t="0" r="r" b="b"/>
              <a:pathLst>
                <a:path w="6" h="6">
                  <a:moveTo>
                    <a:pt x="0" y="0"/>
                  </a:moveTo>
                  <a:cubicBezTo>
                    <a:pt x="4" y="0"/>
                    <a:pt x="6" y="2"/>
                    <a:pt x="6" y="6"/>
                  </a:cubicBezTo>
                  <a:cubicBezTo>
                    <a:pt x="4" y="6"/>
                    <a:pt x="2" y="6"/>
                    <a:pt x="0" y="6"/>
                  </a:cubicBezTo>
                  <a:cubicBezTo>
                    <a:pt x="0" y="4"/>
                    <a:pt x="0" y="2"/>
                    <a:pt x="0" y="0"/>
                  </a:cubicBezTo>
                  <a:close/>
                </a:path>
              </a:pathLst>
            </a:custGeom>
            <a:grpFill/>
            <a:ln>
              <a:noFill/>
            </a:ln>
          </p:spPr>
          <p:txBody>
            <a:bodyPr anchor="ctr"/>
            <a:lstStyle/>
            <a:p>
              <a:pPr algn="ctr"/>
              <a:endParaRPr dirty="0"/>
            </a:p>
          </p:txBody>
        </p:sp>
        <p:sp>
          <p:nvSpPr>
            <p:cNvPr id="44" name="îslîḍe"/>
            <p:cNvSpPr/>
            <p:nvPr/>
          </p:nvSpPr>
          <p:spPr bwMode="auto">
            <a:xfrm>
              <a:off x="4124920" y="657221"/>
              <a:ext cx="274553" cy="84047"/>
            </a:xfrm>
            <a:custGeom>
              <a:avLst/>
              <a:gdLst>
                <a:gd name="T0" fmla="*/ 132 w 132"/>
                <a:gd name="T1" fmla="*/ 22 h 40"/>
                <a:gd name="T2" fmla="*/ 132 w 132"/>
                <a:gd name="T3" fmla="*/ 31 h 40"/>
                <a:gd name="T4" fmla="*/ 127 w 132"/>
                <a:gd name="T5" fmla="*/ 35 h 40"/>
                <a:gd name="T6" fmla="*/ 104 w 132"/>
                <a:gd name="T7" fmla="*/ 35 h 40"/>
                <a:gd name="T8" fmla="*/ 97 w 132"/>
                <a:gd name="T9" fmla="*/ 39 h 40"/>
                <a:gd name="T10" fmla="*/ 91 w 132"/>
                <a:gd name="T11" fmla="*/ 37 h 40"/>
                <a:gd name="T12" fmla="*/ 90 w 132"/>
                <a:gd name="T13" fmla="*/ 39 h 40"/>
                <a:gd name="T14" fmla="*/ 82 w 132"/>
                <a:gd name="T15" fmla="*/ 39 h 40"/>
                <a:gd name="T16" fmla="*/ 82 w 132"/>
                <a:gd name="T17" fmla="*/ 37 h 40"/>
                <a:gd name="T18" fmla="*/ 78 w 132"/>
                <a:gd name="T19" fmla="*/ 39 h 40"/>
                <a:gd name="T20" fmla="*/ 71 w 132"/>
                <a:gd name="T21" fmla="*/ 35 h 40"/>
                <a:gd name="T22" fmla="*/ 43 w 132"/>
                <a:gd name="T23" fmla="*/ 35 h 40"/>
                <a:gd name="T24" fmla="*/ 45 w 132"/>
                <a:gd name="T25" fmla="*/ 31 h 40"/>
                <a:gd name="T26" fmla="*/ 41 w 132"/>
                <a:gd name="T27" fmla="*/ 30 h 40"/>
                <a:gd name="T28" fmla="*/ 37 w 132"/>
                <a:gd name="T29" fmla="*/ 22 h 40"/>
                <a:gd name="T30" fmla="*/ 41 w 132"/>
                <a:gd name="T31" fmla="*/ 18 h 40"/>
                <a:gd name="T32" fmla="*/ 37 w 132"/>
                <a:gd name="T33" fmla="*/ 11 h 40"/>
                <a:gd name="T34" fmla="*/ 21 w 132"/>
                <a:gd name="T35" fmla="*/ 13 h 40"/>
                <a:gd name="T36" fmla="*/ 17 w 132"/>
                <a:gd name="T37" fmla="*/ 9 h 40"/>
                <a:gd name="T38" fmla="*/ 13 w 132"/>
                <a:gd name="T39" fmla="*/ 7 h 40"/>
                <a:gd name="T40" fmla="*/ 6 w 132"/>
                <a:gd name="T41" fmla="*/ 9 h 40"/>
                <a:gd name="T42" fmla="*/ 2 w 132"/>
                <a:gd name="T43" fmla="*/ 2 h 40"/>
                <a:gd name="T44" fmla="*/ 22 w 132"/>
                <a:gd name="T45" fmla="*/ 0 h 40"/>
                <a:gd name="T46" fmla="*/ 26 w 132"/>
                <a:gd name="T47" fmla="*/ 2 h 40"/>
                <a:gd name="T48" fmla="*/ 26 w 132"/>
                <a:gd name="T49" fmla="*/ 5 h 40"/>
                <a:gd name="T50" fmla="*/ 32 w 132"/>
                <a:gd name="T51" fmla="*/ 9 h 40"/>
                <a:gd name="T52" fmla="*/ 49 w 132"/>
                <a:gd name="T53" fmla="*/ 9 h 40"/>
                <a:gd name="T54" fmla="*/ 49 w 132"/>
                <a:gd name="T55" fmla="*/ 18 h 40"/>
                <a:gd name="T56" fmla="*/ 62 w 132"/>
                <a:gd name="T57" fmla="*/ 20 h 40"/>
                <a:gd name="T58" fmla="*/ 62 w 132"/>
                <a:gd name="T59" fmla="*/ 24 h 40"/>
                <a:gd name="T60" fmla="*/ 65 w 132"/>
                <a:gd name="T61" fmla="*/ 22 h 40"/>
                <a:gd name="T62" fmla="*/ 88 w 132"/>
                <a:gd name="T63" fmla="*/ 22 h 40"/>
                <a:gd name="T64" fmla="*/ 91 w 132"/>
                <a:gd name="T65" fmla="*/ 24 h 40"/>
                <a:gd name="T66" fmla="*/ 97 w 132"/>
                <a:gd name="T67" fmla="*/ 20 h 40"/>
                <a:gd name="T68" fmla="*/ 103 w 132"/>
                <a:gd name="T69" fmla="*/ 20 h 40"/>
                <a:gd name="T70" fmla="*/ 132 w 132"/>
                <a:gd name="T7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40">
                  <a:moveTo>
                    <a:pt x="132" y="22"/>
                  </a:moveTo>
                  <a:cubicBezTo>
                    <a:pt x="132" y="25"/>
                    <a:pt x="132" y="28"/>
                    <a:pt x="132" y="31"/>
                  </a:cubicBezTo>
                  <a:cubicBezTo>
                    <a:pt x="129" y="31"/>
                    <a:pt x="128" y="33"/>
                    <a:pt x="127" y="35"/>
                  </a:cubicBezTo>
                  <a:cubicBezTo>
                    <a:pt x="118" y="36"/>
                    <a:pt x="111" y="35"/>
                    <a:pt x="104" y="35"/>
                  </a:cubicBezTo>
                  <a:cubicBezTo>
                    <a:pt x="102" y="35"/>
                    <a:pt x="99" y="38"/>
                    <a:pt x="97" y="39"/>
                  </a:cubicBezTo>
                  <a:cubicBezTo>
                    <a:pt x="94" y="40"/>
                    <a:pt x="94" y="37"/>
                    <a:pt x="91" y="37"/>
                  </a:cubicBezTo>
                  <a:cubicBezTo>
                    <a:pt x="92" y="37"/>
                    <a:pt x="90" y="39"/>
                    <a:pt x="90" y="39"/>
                  </a:cubicBezTo>
                  <a:cubicBezTo>
                    <a:pt x="89" y="39"/>
                    <a:pt x="82" y="39"/>
                    <a:pt x="82" y="39"/>
                  </a:cubicBezTo>
                  <a:cubicBezTo>
                    <a:pt x="82" y="39"/>
                    <a:pt x="82" y="37"/>
                    <a:pt x="82" y="37"/>
                  </a:cubicBezTo>
                  <a:cubicBezTo>
                    <a:pt x="80" y="37"/>
                    <a:pt x="78" y="39"/>
                    <a:pt x="78" y="39"/>
                  </a:cubicBezTo>
                  <a:cubicBezTo>
                    <a:pt x="74" y="38"/>
                    <a:pt x="74" y="35"/>
                    <a:pt x="71" y="35"/>
                  </a:cubicBezTo>
                  <a:cubicBezTo>
                    <a:pt x="63" y="35"/>
                    <a:pt x="54" y="40"/>
                    <a:pt x="43" y="35"/>
                  </a:cubicBezTo>
                  <a:cubicBezTo>
                    <a:pt x="43" y="34"/>
                    <a:pt x="45" y="33"/>
                    <a:pt x="45" y="31"/>
                  </a:cubicBezTo>
                  <a:cubicBezTo>
                    <a:pt x="44" y="29"/>
                    <a:pt x="42" y="31"/>
                    <a:pt x="41" y="30"/>
                  </a:cubicBezTo>
                  <a:cubicBezTo>
                    <a:pt x="39" y="27"/>
                    <a:pt x="41" y="23"/>
                    <a:pt x="37" y="22"/>
                  </a:cubicBezTo>
                  <a:cubicBezTo>
                    <a:pt x="38" y="20"/>
                    <a:pt x="41" y="21"/>
                    <a:pt x="41" y="18"/>
                  </a:cubicBezTo>
                  <a:cubicBezTo>
                    <a:pt x="41" y="15"/>
                    <a:pt x="36" y="16"/>
                    <a:pt x="37" y="11"/>
                  </a:cubicBezTo>
                  <a:cubicBezTo>
                    <a:pt x="34" y="14"/>
                    <a:pt x="26" y="12"/>
                    <a:pt x="21" y="13"/>
                  </a:cubicBezTo>
                  <a:cubicBezTo>
                    <a:pt x="17" y="14"/>
                    <a:pt x="18" y="10"/>
                    <a:pt x="17" y="9"/>
                  </a:cubicBezTo>
                  <a:cubicBezTo>
                    <a:pt x="16" y="8"/>
                    <a:pt x="13" y="10"/>
                    <a:pt x="13" y="7"/>
                  </a:cubicBezTo>
                  <a:cubicBezTo>
                    <a:pt x="11" y="9"/>
                    <a:pt x="9" y="9"/>
                    <a:pt x="6" y="9"/>
                  </a:cubicBezTo>
                  <a:cubicBezTo>
                    <a:pt x="12" y="3"/>
                    <a:pt x="0" y="8"/>
                    <a:pt x="2" y="2"/>
                  </a:cubicBezTo>
                  <a:cubicBezTo>
                    <a:pt x="10" y="3"/>
                    <a:pt x="16" y="1"/>
                    <a:pt x="22" y="0"/>
                  </a:cubicBezTo>
                  <a:cubicBezTo>
                    <a:pt x="22" y="2"/>
                    <a:pt x="26" y="1"/>
                    <a:pt x="26" y="2"/>
                  </a:cubicBezTo>
                  <a:cubicBezTo>
                    <a:pt x="27" y="2"/>
                    <a:pt x="26" y="5"/>
                    <a:pt x="26" y="5"/>
                  </a:cubicBezTo>
                  <a:cubicBezTo>
                    <a:pt x="28" y="7"/>
                    <a:pt x="33" y="4"/>
                    <a:pt x="32" y="9"/>
                  </a:cubicBezTo>
                  <a:cubicBezTo>
                    <a:pt x="37" y="4"/>
                    <a:pt x="42" y="10"/>
                    <a:pt x="49" y="9"/>
                  </a:cubicBezTo>
                  <a:cubicBezTo>
                    <a:pt x="47" y="15"/>
                    <a:pt x="52" y="15"/>
                    <a:pt x="49" y="18"/>
                  </a:cubicBezTo>
                  <a:cubicBezTo>
                    <a:pt x="52" y="19"/>
                    <a:pt x="57" y="18"/>
                    <a:pt x="62" y="20"/>
                  </a:cubicBezTo>
                  <a:cubicBezTo>
                    <a:pt x="63" y="21"/>
                    <a:pt x="53" y="25"/>
                    <a:pt x="62" y="24"/>
                  </a:cubicBezTo>
                  <a:cubicBezTo>
                    <a:pt x="63" y="24"/>
                    <a:pt x="63" y="22"/>
                    <a:pt x="65" y="22"/>
                  </a:cubicBezTo>
                  <a:cubicBezTo>
                    <a:pt x="71" y="22"/>
                    <a:pt x="80" y="21"/>
                    <a:pt x="88" y="22"/>
                  </a:cubicBezTo>
                  <a:cubicBezTo>
                    <a:pt x="89" y="22"/>
                    <a:pt x="92" y="24"/>
                    <a:pt x="91" y="24"/>
                  </a:cubicBezTo>
                  <a:cubicBezTo>
                    <a:pt x="96" y="24"/>
                    <a:pt x="88" y="21"/>
                    <a:pt x="97" y="20"/>
                  </a:cubicBezTo>
                  <a:cubicBezTo>
                    <a:pt x="99" y="20"/>
                    <a:pt x="101" y="21"/>
                    <a:pt x="103" y="20"/>
                  </a:cubicBezTo>
                  <a:cubicBezTo>
                    <a:pt x="110" y="19"/>
                    <a:pt x="122" y="19"/>
                    <a:pt x="132" y="22"/>
                  </a:cubicBezTo>
                  <a:close/>
                </a:path>
              </a:pathLst>
            </a:custGeom>
            <a:grpFill/>
            <a:ln>
              <a:noFill/>
            </a:ln>
          </p:spPr>
          <p:txBody>
            <a:bodyPr anchor="ctr"/>
            <a:lstStyle/>
            <a:p>
              <a:pPr algn="ctr"/>
              <a:endParaRPr dirty="0"/>
            </a:p>
          </p:txBody>
        </p:sp>
        <p:sp>
          <p:nvSpPr>
            <p:cNvPr id="45" name="ïṧ1íḑê"/>
            <p:cNvSpPr/>
            <p:nvPr/>
          </p:nvSpPr>
          <p:spPr bwMode="auto">
            <a:xfrm>
              <a:off x="6475433" y="655820"/>
              <a:ext cx="278756" cy="198911"/>
            </a:xfrm>
            <a:custGeom>
              <a:avLst/>
              <a:gdLst>
                <a:gd name="T0" fmla="*/ 110 w 134"/>
                <a:gd name="T1" fmla="*/ 3 h 96"/>
                <a:gd name="T2" fmla="*/ 132 w 134"/>
                <a:gd name="T3" fmla="*/ 1 h 96"/>
                <a:gd name="T4" fmla="*/ 130 w 134"/>
                <a:gd name="T5" fmla="*/ 10 h 96"/>
                <a:gd name="T6" fmla="*/ 106 w 134"/>
                <a:gd name="T7" fmla="*/ 14 h 96"/>
                <a:gd name="T8" fmla="*/ 102 w 134"/>
                <a:gd name="T9" fmla="*/ 18 h 96"/>
                <a:gd name="T10" fmla="*/ 98 w 134"/>
                <a:gd name="T11" fmla="*/ 18 h 96"/>
                <a:gd name="T12" fmla="*/ 95 w 134"/>
                <a:gd name="T13" fmla="*/ 21 h 96"/>
                <a:gd name="T14" fmla="*/ 91 w 134"/>
                <a:gd name="T15" fmla="*/ 19 h 96"/>
                <a:gd name="T16" fmla="*/ 83 w 134"/>
                <a:gd name="T17" fmla="*/ 21 h 96"/>
                <a:gd name="T18" fmla="*/ 76 w 134"/>
                <a:gd name="T19" fmla="*/ 23 h 96"/>
                <a:gd name="T20" fmla="*/ 74 w 134"/>
                <a:gd name="T21" fmla="*/ 27 h 96"/>
                <a:gd name="T22" fmla="*/ 65 w 134"/>
                <a:gd name="T23" fmla="*/ 32 h 96"/>
                <a:gd name="T24" fmla="*/ 59 w 134"/>
                <a:gd name="T25" fmla="*/ 36 h 96"/>
                <a:gd name="T26" fmla="*/ 56 w 134"/>
                <a:gd name="T27" fmla="*/ 40 h 96"/>
                <a:gd name="T28" fmla="*/ 54 w 134"/>
                <a:gd name="T29" fmla="*/ 44 h 96"/>
                <a:gd name="T30" fmla="*/ 44 w 134"/>
                <a:gd name="T31" fmla="*/ 47 h 96"/>
                <a:gd name="T32" fmla="*/ 43 w 134"/>
                <a:gd name="T33" fmla="*/ 49 h 96"/>
                <a:gd name="T34" fmla="*/ 35 w 134"/>
                <a:gd name="T35" fmla="*/ 53 h 96"/>
                <a:gd name="T36" fmla="*/ 31 w 134"/>
                <a:gd name="T37" fmla="*/ 60 h 96"/>
                <a:gd name="T38" fmla="*/ 33 w 134"/>
                <a:gd name="T39" fmla="*/ 72 h 96"/>
                <a:gd name="T40" fmla="*/ 28 w 134"/>
                <a:gd name="T41" fmla="*/ 75 h 96"/>
                <a:gd name="T42" fmla="*/ 31 w 134"/>
                <a:gd name="T43" fmla="*/ 83 h 96"/>
                <a:gd name="T44" fmla="*/ 29 w 134"/>
                <a:gd name="T45" fmla="*/ 85 h 96"/>
                <a:gd name="T46" fmla="*/ 31 w 134"/>
                <a:gd name="T47" fmla="*/ 87 h 96"/>
                <a:gd name="T48" fmla="*/ 33 w 134"/>
                <a:gd name="T49" fmla="*/ 85 h 96"/>
                <a:gd name="T50" fmla="*/ 39 w 134"/>
                <a:gd name="T51" fmla="*/ 88 h 96"/>
                <a:gd name="T52" fmla="*/ 37 w 134"/>
                <a:gd name="T53" fmla="*/ 96 h 96"/>
                <a:gd name="T54" fmla="*/ 20 w 134"/>
                <a:gd name="T55" fmla="*/ 96 h 96"/>
                <a:gd name="T56" fmla="*/ 22 w 134"/>
                <a:gd name="T57" fmla="*/ 92 h 96"/>
                <a:gd name="T58" fmla="*/ 16 w 134"/>
                <a:gd name="T59" fmla="*/ 90 h 96"/>
                <a:gd name="T60" fmla="*/ 13 w 134"/>
                <a:gd name="T61" fmla="*/ 87 h 96"/>
                <a:gd name="T62" fmla="*/ 9 w 134"/>
                <a:gd name="T63" fmla="*/ 87 h 96"/>
                <a:gd name="T64" fmla="*/ 3 w 134"/>
                <a:gd name="T65" fmla="*/ 87 h 96"/>
                <a:gd name="T66" fmla="*/ 2 w 134"/>
                <a:gd name="T67" fmla="*/ 73 h 96"/>
                <a:gd name="T68" fmla="*/ 11 w 134"/>
                <a:gd name="T69" fmla="*/ 70 h 96"/>
                <a:gd name="T70" fmla="*/ 9 w 134"/>
                <a:gd name="T71" fmla="*/ 68 h 96"/>
                <a:gd name="T72" fmla="*/ 11 w 134"/>
                <a:gd name="T73" fmla="*/ 64 h 96"/>
                <a:gd name="T74" fmla="*/ 20 w 134"/>
                <a:gd name="T75" fmla="*/ 60 h 96"/>
                <a:gd name="T76" fmla="*/ 20 w 134"/>
                <a:gd name="T77" fmla="*/ 53 h 96"/>
                <a:gd name="T78" fmla="*/ 26 w 134"/>
                <a:gd name="T79" fmla="*/ 51 h 96"/>
                <a:gd name="T80" fmla="*/ 29 w 134"/>
                <a:gd name="T81" fmla="*/ 46 h 96"/>
                <a:gd name="T82" fmla="*/ 29 w 134"/>
                <a:gd name="T83" fmla="*/ 36 h 96"/>
                <a:gd name="T84" fmla="*/ 44 w 134"/>
                <a:gd name="T85" fmla="*/ 31 h 96"/>
                <a:gd name="T86" fmla="*/ 46 w 134"/>
                <a:gd name="T87" fmla="*/ 27 h 96"/>
                <a:gd name="T88" fmla="*/ 48 w 134"/>
                <a:gd name="T89" fmla="*/ 29 h 96"/>
                <a:gd name="T90" fmla="*/ 52 w 134"/>
                <a:gd name="T91" fmla="*/ 25 h 96"/>
                <a:gd name="T92" fmla="*/ 54 w 134"/>
                <a:gd name="T93" fmla="*/ 21 h 96"/>
                <a:gd name="T94" fmla="*/ 63 w 134"/>
                <a:gd name="T95" fmla="*/ 19 h 96"/>
                <a:gd name="T96" fmla="*/ 74 w 134"/>
                <a:gd name="T97" fmla="*/ 18 h 96"/>
                <a:gd name="T98" fmla="*/ 76 w 134"/>
                <a:gd name="T99" fmla="*/ 16 h 96"/>
                <a:gd name="T100" fmla="*/ 80 w 134"/>
                <a:gd name="T101" fmla="*/ 18 h 96"/>
                <a:gd name="T102" fmla="*/ 82 w 134"/>
                <a:gd name="T103" fmla="*/ 14 h 96"/>
                <a:gd name="T104" fmla="*/ 83 w 134"/>
                <a:gd name="T105" fmla="*/ 14 h 96"/>
                <a:gd name="T106" fmla="*/ 97 w 134"/>
                <a:gd name="T107" fmla="*/ 12 h 96"/>
                <a:gd name="T108" fmla="*/ 100 w 134"/>
                <a:gd name="T109" fmla="*/ 10 h 96"/>
                <a:gd name="T110" fmla="*/ 102 w 134"/>
                <a:gd name="T111" fmla="*/ 8 h 96"/>
                <a:gd name="T112" fmla="*/ 110 w 134"/>
                <a:gd name="T113" fmla="*/ 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96">
                  <a:moveTo>
                    <a:pt x="110" y="3"/>
                  </a:moveTo>
                  <a:cubicBezTo>
                    <a:pt x="116" y="7"/>
                    <a:pt x="124" y="0"/>
                    <a:pt x="132" y="1"/>
                  </a:cubicBezTo>
                  <a:cubicBezTo>
                    <a:pt x="134" y="6"/>
                    <a:pt x="129" y="6"/>
                    <a:pt x="130" y="10"/>
                  </a:cubicBezTo>
                  <a:cubicBezTo>
                    <a:pt x="124" y="7"/>
                    <a:pt x="114" y="13"/>
                    <a:pt x="106" y="14"/>
                  </a:cubicBezTo>
                  <a:cubicBezTo>
                    <a:pt x="104" y="14"/>
                    <a:pt x="103" y="17"/>
                    <a:pt x="102" y="18"/>
                  </a:cubicBezTo>
                  <a:cubicBezTo>
                    <a:pt x="101" y="18"/>
                    <a:pt x="99" y="17"/>
                    <a:pt x="98" y="18"/>
                  </a:cubicBezTo>
                  <a:cubicBezTo>
                    <a:pt x="98" y="18"/>
                    <a:pt x="95" y="21"/>
                    <a:pt x="95" y="21"/>
                  </a:cubicBezTo>
                  <a:cubicBezTo>
                    <a:pt x="93" y="22"/>
                    <a:pt x="93" y="19"/>
                    <a:pt x="91" y="19"/>
                  </a:cubicBezTo>
                  <a:cubicBezTo>
                    <a:pt x="89" y="20"/>
                    <a:pt x="86" y="21"/>
                    <a:pt x="83" y="21"/>
                  </a:cubicBezTo>
                  <a:cubicBezTo>
                    <a:pt x="82" y="22"/>
                    <a:pt x="78" y="22"/>
                    <a:pt x="76" y="23"/>
                  </a:cubicBezTo>
                  <a:cubicBezTo>
                    <a:pt x="74" y="24"/>
                    <a:pt x="76" y="26"/>
                    <a:pt x="74" y="27"/>
                  </a:cubicBezTo>
                  <a:cubicBezTo>
                    <a:pt x="73" y="28"/>
                    <a:pt x="65" y="27"/>
                    <a:pt x="65" y="32"/>
                  </a:cubicBezTo>
                  <a:cubicBezTo>
                    <a:pt x="65" y="34"/>
                    <a:pt x="61" y="35"/>
                    <a:pt x="59" y="36"/>
                  </a:cubicBezTo>
                  <a:cubicBezTo>
                    <a:pt x="58" y="37"/>
                    <a:pt x="56" y="39"/>
                    <a:pt x="56" y="40"/>
                  </a:cubicBezTo>
                  <a:cubicBezTo>
                    <a:pt x="55" y="41"/>
                    <a:pt x="53" y="42"/>
                    <a:pt x="54" y="44"/>
                  </a:cubicBezTo>
                  <a:cubicBezTo>
                    <a:pt x="48" y="46"/>
                    <a:pt x="48" y="42"/>
                    <a:pt x="44" y="47"/>
                  </a:cubicBezTo>
                  <a:cubicBezTo>
                    <a:pt x="44" y="48"/>
                    <a:pt x="43" y="47"/>
                    <a:pt x="43" y="49"/>
                  </a:cubicBezTo>
                  <a:cubicBezTo>
                    <a:pt x="42" y="52"/>
                    <a:pt x="38" y="51"/>
                    <a:pt x="35" y="53"/>
                  </a:cubicBezTo>
                  <a:cubicBezTo>
                    <a:pt x="35" y="56"/>
                    <a:pt x="37" y="62"/>
                    <a:pt x="31" y="60"/>
                  </a:cubicBezTo>
                  <a:cubicBezTo>
                    <a:pt x="32" y="64"/>
                    <a:pt x="29" y="71"/>
                    <a:pt x="33" y="72"/>
                  </a:cubicBezTo>
                  <a:cubicBezTo>
                    <a:pt x="32" y="73"/>
                    <a:pt x="30" y="74"/>
                    <a:pt x="28" y="75"/>
                  </a:cubicBezTo>
                  <a:cubicBezTo>
                    <a:pt x="25" y="80"/>
                    <a:pt x="32" y="79"/>
                    <a:pt x="31" y="83"/>
                  </a:cubicBezTo>
                  <a:cubicBezTo>
                    <a:pt x="31" y="83"/>
                    <a:pt x="28" y="83"/>
                    <a:pt x="29" y="85"/>
                  </a:cubicBezTo>
                  <a:cubicBezTo>
                    <a:pt x="29" y="84"/>
                    <a:pt x="33" y="87"/>
                    <a:pt x="31" y="87"/>
                  </a:cubicBezTo>
                  <a:cubicBezTo>
                    <a:pt x="33" y="87"/>
                    <a:pt x="34" y="85"/>
                    <a:pt x="33" y="85"/>
                  </a:cubicBezTo>
                  <a:cubicBezTo>
                    <a:pt x="35" y="86"/>
                    <a:pt x="35" y="89"/>
                    <a:pt x="39" y="88"/>
                  </a:cubicBezTo>
                  <a:cubicBezTo>
                    <a:pt x="39" y="92"/>
                    <a:pt x="36" y="92"/>
                    <a:pt x="37" y="96"/>
                  </a:cubicBezTo>
                  <a:cubicBezTo>
                    <a:pt x="31" y="96"/>
                    <a:pt x="26" y="96"/>
                    <a:pt x="20" y="96"/>
                  </a:cubicBezTo>
                  <a:cubicBezTo>
                    <a:pt x="20" y="95"/>
                    <a:pt x="23" y="93"/>
                    <a:pt x="22" y="92"/>
                  </a:cubicBezTo>
                  <a:cubicBezTo>
                    <a:pt x="21" y="90"/>
                    <a:pt x="18" y="91"/>
                    <a:pt x="16" y="90"/>
                  </a:cubicBezTo>
                  <a:cubicBezTo>
                    <a:pt x="15" y="90"/>
                    <a:pt x="14" y="87"/>
                    <a:pt x="13" y="87"/>
                  </a:cubicBezTo>
                  <a:cubicBezTo>
                    <a:pt x="12" y="86"/>
                    <a:pt x="9" y="87"/>
                    <a:pt x="9" y="87"/>
                  </a:cubicBezTo>
                  <a:cubicBezTo>
                    <a:pt x="7" y="84"/>
                    <a:pt x="7" y="87"/>
                    <a:pt x="3" y="87"/>
                  </a:cubicBezTo>
                  <a:cubicBezTo>
                    <a:pt x="3" y="82"/>
                    <a:pt x="0" y="80"/>
                    <a:pt x="2" y="73"/>
                  </a:cubicBezTo>
                  <a:cubicBezTo>
                    <a:pt x="7" y="80"/>
                    <a:pt x="2" y="66"/>
                    <a:pt x="11" y="70"/>
                  </a:cubicBezTo>
                  <a:cubicBezTo>
                    <a:pt x="12" y="68"/>
                    <a:pt x="9" y="68"/>
                    <a:pt x="9" y="68"/>
                  </a:cubicBezTo>
                  <a:cubicBezTo>
                    <a:pt x="9" y="66"/>
                    <a:pt x="15" y="65"/>
                    <a:pt x="11" y="64"/>
                  </a:cubicBezTo>
                  <a:cubicBezTo>
                    <a:pt x="12" y="61"/>
                    <a:pt x="17" y="61"/>
                    <a:pt x="20" y="60"/>
                  </a:cubicBezTo>
                  <a:cubicBezTo>
                    <a:pt x="18" y="57"/>
                    <a:pt x="26" y="54"/>
                    <a:pt x="20" y="53"/>
                  </a:cubicBezTo>
                  <a:cubicBezTo>
                    <a:pt x="20" y="51"/>
                    <a:pt x="24" y="51"/>
                    <a:pt x="26" y="51"/>
                  </a:cubicBezTo>
                  <a:cubicBezTo>
                    <a:pt x="26" y="48"/>
                    <a:pt x="27" y="46"/>
                    <a:pt x="29" y="46"/>
                  </a:cubicBezTo>
                  <a:cubicBezTo>
                    <a:pt x="26" y="42"/>
                    <a:pt x="31" y="42"/>
                    <a:pt x="29" y="36"/>
                  </a:cubicBezTo>
                  <a:cubicBezTo>
                    <a:pt x="37" y="37"/>
                    <a:pt x="39" y="32"/>
                    <a:pt x="44" y="31"/>
                  </a:cubicBezTo>
                  <a:cubicBezTo>
                    <a:pt x="47" y="31"/>
                    <a:pt x="45" y="27"/>
                    <a:pt x="46" y="27"/>
                  </a:cubicBezTo>
                  <a:cubicBezTo>
                    <a:pt x="47" y="26"/>
                    <a:pt x="49" y="28"/>
                    <a:pt x="48" y="29"/>
                  </a:cubicBezTo>
                  <a:cubicBezTo>
                    <a:pt x="49" y="28"/>
                    <a:pt x="51" y="26"/>
                    <a:pt x="52" y="25"/>
                  </a:cubicBezTo>
                  <a:cubicBezTo>
                    <a:pt x="53" y="24"/>
                    <a:pt x="54" y="23"/>
                    <a:pt x="54" y="21"/>
                  </a:cubicBezTo>
                  <a:cubicBezTo>
                    <a:pt x="57" y="22"/>
                    <a:pt x="60" y="21"/>
                    <a:pt x="63" y="19"/>
                  </a:cubicBezTo>
                  <a:cubicBezTo>
                    <a:pt x="66" y="18"/>
                    <a:pt x="68" y="19"/>
                    <a:pt x="74" y="18"/>
                  </a:cubicBezTo>
                  <a:cubicBezTo>
                    <a:pt x="76" y="17"/>
                    <a:pt x="75" y="16"/>
                    <a:pt x="76" y="16"/>
                  </a:cubicBezTo>
                  <a:cubicBezTo>
                    <a:pt x="78" y="15"/>
                    <a:pt x="80" y="18"/>
                    <a:pt x="80" y="18"/>
                  </a:cubicBezTo>
                  <a:cubicBezTo>
                    <a:pt x="83" y="17"/>
                    <a:pt x="78" y="14"/>
                    <a:pt x="82" y="14"/>
                  </a:cubicBezTo>
                  <a:cubicBezTo>
                    <a:pt x="82" y="14"/>
                    <a:pt x="83" y="14"/>
                    <a:pt x="83" y="14"/>
                  </a:cubicBezTo>
                  <a:cubicBezTo>
                    <a:pt x="85" y="13"/>
                    <a:pt x="91" y="13"/>
                    <a:pt x="97" y="12"/>
                  </a:cubicBezTo>
                  <a:cubicBezTo>
                    <a:pt x="100" y="11"/>
                    <a:pt x="99" y="12"/>
                    <a:pt x="100" y="10"/>
                  </a:cubicBezTo>
                  <a:cubicBezTo>
                    <a:pt x="100" y="10"/>
                    <a:pt x="102" y="8"/>
                    <a:pt x="102" y="8"/>
                  </a:cubicBezTo>
                  <a:cubicBezTo>
                    <a:pt x="107" y="6"/>
                    <a:pt x="110" y="12"/>
                    <a:pt x="110" y="3"/>
                  </a:cubicBezTo>
                  <a:close/>
                </a:path>
              </a:pathLst>
            </a:custGeom>
            <a:grpFill/>
            <a:ln>
              <a:noFill/>
            </a:ln>
          </p:spPr>
          <p:txBody>
            <a:bodyPr anchor="ctr"/>
            <a:lstStyle/>
            <a:p>
              <a:pPr algn="ctr"/>
              <a:endParaRPr dirty="0"/>
            </a:p>
          </p:txBody>
        </p:sp>
        <p:sp>
          <p:nvSpPr>
            <p:cNvPr id="46" name="îšḻïḋê"/>
            <p:cNvSpPr/>
            <p:nvPr/>
          </p:nvSpPr>
          <p:spPr bwMode="auto">
            <a:xfrm>
              <a:off x="4053480" y="668427"/>
              <a:ext cx="29417" cy="12607"/>
            </a:xfrm>
            <a:custGeom>
              <a:avLst/>
              <a:gdLst>
                <a:gd name="T0" fmla="*/ 10 w 14"/>
                <a:gd name="T1" fmla="*/ 0 h 6"/>
                <a:gd name="T2" fmla="*/ 14 w 14"/>
                <a:gd name="T3" fmla="*/ 0 h 6"/>
                <a:gd name="T4" fmla="*/ 10 w 14"/>
                <a:gd name="T5" fmla="*/ 0 h 6"/>
              </a:gdLst>
              <a:ahLst/>
              <a:cxnLst>
                <a:cxn ang="0">
                  <a:pos x="T0" y="T1"/>
                </a:cxn>
                <a:cxn ang="0">
                  <a:pos x="T2" y="T3"/>
                </a:cxn>
                <a:cxn ang="0">
                  <a:pos x="T4" y="T5"/>
                </a:cxn>
              </a:cxnLst>
              <a:rect l="0" t="0" r="r" b="b"/>
              <a:pathLst>
                <a:path w="14" h="6">
                  <a:moveTo>
                    <a:pt x="10" y="0"/>
                  </a:moveTo>
                  <a:cubicBezTo>
                    <a:pt x="11" y="0"/>
                    <a:pt x="12" y="0"/>
                    <a:pt x="14" y="0"/>
                  </a:cubicBezTo>
                  <a:cubicBezTo>
                    <a:pt x="14" y="6"/>
                    <a:pt x="0" y="0"/>
                    <a:pt x="10" y="0"/>
                  </a:cubicBezTo>
                  <a:close/>
                </a:path>
              </a:pathLst>
            </a:custGeom>
            <a:grpFill/>
            <a:ln>
              <a:noFill/>
            </a:ln>
          </p:spPr>
          <p:txBody>
            <a:bodyPr anchor="ctr"/>
            <a:lstStyle/>
            <a:p>
              <a:pPr algn="ctr"/>
              <a:endParaRPr dirty="0"/>
            </a:p>
          </p:txBody>
        </p:sp>
        <p:sp>
          <p:nvSpPr>
            <p:cNvPr id="47" name="ïSlíḍe"/>
            <p:cNvSpPr/>
            <p:nvPr/>
          </p:nvSpPr>
          <p:spPr bwMode="auto">
            <a:xfrm>
              <a:off x="7827188" y="682435"/>
              <a:ext cx="85448" cy="67238"/>
            </a:xfrm>
            <a:custGeom>
              <a:avLst/>
              <a:gdLst>
                <a:gd name="T0" fmla="*/ 11 w 41"/>
                <a:gd name="T1" fmla="*/ 1 h 32"/>
                <a:gd name="T2" fmla="*/ 13 w 41"/>
                <a:gd name="T3" fmla="*/ 3 h 32"/>
                <a:gd name="T4" fmla="*/ 24 w 41"/>
                <a:gd name="T5" fmla="*/ 8 h 32"/>
                <a:gd name="T6" fmla="*/ 30 w 41"/>
                <a:gd name="T7" fmla="*/ 5 h 32"/>
                <a:gd name="T8" fmla="*/ 41 w 41"/>
                <a:gd name="T9" fmla="*/ 6 h 32"/>
                <a:gd name="T10" fmla="*/ 37 w 41"/>
                <a:gd name="T11" fmla="*/ 16 h 32"/>
                <a:gd name="T12" fmla="*/ 23 w 41"/>
                <a:gd name="T13" fmla="*/ 19 h 32"/>
                <a:gd name="T14" fmla="*/ 23 w 41"/>
                <a:gd name="T15" fmla="*/ 21 h 32"/>
                <a:gd name="T16" fmla="*/ 19 w 41"/>
                <a:gd name="T17" fmla="*/ 25 h 32"/>
                <a:gd name="T18" fmla="*/ 13 w 41"/>
                <a:gd name="T19" fmla="*/ 27 h 32"/>
                <a:gd name="T20" fmla="*/ 6 w 41"/>
                <a:gd name="T21" fmla="*/ 23 h 32"/>
                <a:gd name="T22" fmla="*/ 0 w 41"/>
                <a:gd name="T23" fmla="*/ 8 h 32"/>
                <a:gd name="T24" fmla="*/ 11 w 41"/>
                <a:gd name="T2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11" y="1"/>
                  </a:moveTo>
                  <a:cubicBezTo>
                    <a:pt x="13" y="0"/>
                    <a:pt x="13" y="2"/>
                    <a:pt x="13" y="3"/>
                  </a:cubicBezTo>
                  <a:cubicBezTo>
                    <a:pt x="15" y="7"/>
                    <a:pt x="21" y="6"/>
                    <a:pt x="24" y="8"/>
                  </a:cubicBezTo>
                  <a:cubicBezTo>
                    <a:pt x="28" y="10"/>
                    <a:pt x="29" y="5"/>
                    <a:pt x="30" y="5"/>
                  </a:cubicBezTo>
                  <a:cubicBezTo>
                    <a:pt x="32" y="4"/>
                    <a:pt x="35" y="8"/>
                    <a:pt x="41" y="6"/>
                  </a:cubicBezTo>
                  <a:cubicBezTo>
                    <a:pt x="40" y="8"/>
                    <a:pt x="31" y="12"/>
                    <a:pt x="37" y="16"/>
                  </a:cubicBezTo>
                  <a:cubicBezTo>
                    <a:pt x="36" y="20"/>
                    <a:pt x="29" y="20"/>
                    <a:pt x="23" y="19"/>
                  </a:cubicBezTo>
                  <a:cubicBezTo>
                    <a:pt x="20" y="20"/>
                    <a:pt x="21" y="21"/>
                    <a:pt x="23" y="21"/>
                  </a:cubicBezTo>
                  <a:cubicBezTo>
                    <a:pt x="24" y="25"/>
                    <a:pt x="12" y="22"/>
                    <a:pt x="19" y="25"/>
                  </a:cubicBezTo>
                  <a:cubicBezTo>
                    <a:pt x="19" y="32"/>
                    <a:pt x="13" y="21"/>
                    <a:pt x="13" y="27"/>
                  </a:cubicBezTo>
                  <a:cubicBezTo>
                    <a:pt x="10" y="26"/>
                    <a:pt x="12" y="21"/>
                    <a:pt x="6" y="23"/>
                  </a:cubicBezTo>
                  <a:cubicBezTo>
                    <a:pt x="4" y="18"/>
                    <a:pt x="5" y="10"/>
                    <a:pt x="0" y="8"/>
                  </a:cubicBezTo>
                  <a:cubicBezTo>
                    <a:pt x="2" y="4"/>
                    <a:pt x="13" y="8"/>
                    <a:pt x="11" y="1"/>
                  </a:cubicBezTo>
                  <a:close/>
                </a:path>
              </a:pathLst>
            </a:custGeom>
            <a:grpFill/>
            <a:ln>
              <a:noFill/>
            </a:ln>
          </p:spPr>
          <p:txBody>
            <a:bodyPr anchor="ctr"/>
            <a:lstStyle/>
            <a:p>
              <a:pPr algn="ctr"/>
              <a:endParaRPr dirty="0"/>
            </a:p>
          </p:txBody>
        </p:sp>
        <p:sp>
          <p:nvSpPr>
            <p:cNvPr id="48" name="ïṣ1iḑe"/>
            <p:cNvSpPr/>
            <p:nvPr/>
          </p:nvSpPr>
          <p:spPr bwMode="auto">
            <a:xfrm>
              <a:off x="3770522" y="692241"/>
              <a:ext cx="23814" cy="15409"/>
            </a:xfrm>
            <a:custGeom>
              <a:avLst/>
              <a:gdLst>
                <a:gd name="T0" fmla="*/ 6 w 11"/>
                <a:gd name="T1" fmla="*/ 0 h 7"/>
                <a:gd name="T2" fmla="*/ 8 w 11"/>
                <a:gd name="T3" fmla="*/ 7 h 7"/>
                <a:gd name="T4" fmla="*/ 0 w 11"/>
                <a:gd name="T5" fmla="*/ 5 h 7"/>
                <a:gd name="T6" fmla="*/ 6 w 11"/>
                <a:gd name="T7" fmla="*/ 0 h 7"/>
              </a:gdLst>
              <a:ahLst/>
              <a:cxnLst>
                <a:cxn ang="0">
                  <a:pos x="T0" y="T1"/>
                </a:cxn>
                <a:cxn ang="0">
                  <a:pos x="T2" y="T3"/>
                </a:cxn>
                <a:cxn ang="0">
                  <a:pos x="T4" y="T5"/>
                </a:cxn>
                <a:cxn ang="0">
                  <a:pos x="T6" y="T7"/>
                </a:cxn>
              </a:cxnLst>
              <a:rect l="0" t="0" r="r" b="b"/>
              <a:pathLst>
                <a:path w="11" h="7">
                  <a:moveTo>
                    <a:pt x="6" y="0"/>
                  </a:moveTo>
                  <a:cubicBezTo>
                    <a:pt x="11" y="1"/>
                    <a:pt x="8" y="2"/>
                    <a:pt x="8" y="7"/>
                  </a:cubicBezTo>
                  <a:cubicBezTo>
                    <a:pt x="6" y="6"/>
                    <a:pt x="4" y="5"/>
                    <a:pt x="0" y="5"/>
                  </a:cubicBezTo>
                  <a:cubicBezTo>
                    <a:pt x="1" y="2"/>
                    <a:pt x="7" y="4"/>
                    <a:pt x="6" y="0"/>
                  </a:cubicBezTo>
                  <a:close/>
                </a:path>
              </a:pathLst>
            </a:custGeom>
            <a:grpFill/>
            <a:ln>
              <a:noFill/>
            </a:ln>
          </p:spPr>
          <p:txBody>
            <a:bodyPr anchor="ctr"/>
            <a:lstStyle/>
            <a:p>
              <a:pPr algn="ctr"/>
              <a:endParaRPr dirty="0"/>
            </a:p>
          </p:txBody>
        </p:sp>
        <p:sp>
          <p:nvSpPr>
            <p:cNvPr id="49" name="îsļíḓe"/>
            <p:cNvSpPr/>
            <p:nvPr/>
          </p:nvSpPr>
          <p:spPr bwMode="auto">
            <a:xfrm>
              <a:off x="7921040" y="692241"/>
              <a:ext cx="39222" cy="36420"/>
            </a:xfrm>
            <a:custGeom>
              <a:avLst/>
              <a:gdLst>
                <a:gd name="T0" fmla="*/ 0 w 19"/>
                <a:gd name="T1" fmla="*/ 5 h 17"/>
                <a:gd name="T2" fmla="*/ 19 w 19"/>
                <a:gd name="T3" fmla="*/ 9 h 17"/>
                <a:gd name="T4" fmla="*/ 11 w 19"/>
                <a:gd name="T5" fmla="*/ 16 h 17"/>
                <a:gd name="T6" fmla="*/ 7 w 19"/>
                <a:gd name="T7" fmla="*/ 13 h 17"/>
                <a:gd name="T8" fmla="*/ 4 w 19"/>
                <a:gd name="T9" fmla="*/ 13 h 17"/>
                <a:gd name="T10" fmla="*/ 0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0" y="5"/>
                  </a:moveTo>
                  <a:cubicBezTo>
                    <a:pt x="6" y="0"/>
                    <a:pt x="16" y="5"/>
                    <a:pt x="19" y="9"/>
                  </a:cubicBezTo>
                  <a:cubicBezTo>
                    <a:pt x="18" y="13"/>
                    <a:pt x="10" y="10"/>
                    <a:pt x="11" y="16"/>
                  </a:cubicBezTo>
                  <a:cubicBezTo>
                    <a:pt x="9" y="17"/>
                    <a:pt x="8" y="13"/>
                    <a:pt x="7" y="13"/>
                  </a:cubicBezTo>
                  <a:cubicBezTo>
                    <a:pt x="7" y="12"/>
                    <a:pt x="4" y="13"/>
                    <a:pt x="4" y="13"/>
                  </a:cubicBezTo>
                  <a:cubicBezTo>
                    <a:pt x="2" y="10"/>
                    <a:pt x="4" y="6"/>
                    <a:pt x="0" y="5"/>
                  </a:cubicBezTo>
                  <a:close/>
                </a:path>
              </a:pathLst>
            </a:custGeom>
            <a:grpFill/>
            <a:ln>
              <a:noFill/>
            </a:ln>
          </p:spPr>
          <p:txBody>
            <a:bodyPr anchor="ctr"/>
            <a:lstStyle/>
            <a:p>
              <a:pPr algn="ctr"/>
              <a:endParaRPr dirty="0"/>
            </a:p>
          </p:txBody>
        </p:sp>
        <p:sp>
          <p:nvSpPr>
            <p:cNvPr id="50" name="iṣ1îḍê"/>
            <p:cNvSpPr/>
            <p:nvPr/>
          </p:nvSpPr>
          <p:spPr bwMode="auto">
            <a:xfrm>
              <a:off x="7971468" y="703447"/>
              <a:ext cx="60234" cy="30817"/>
            </a:xfrm>
            <a:custGeom>
              <a:avLst/>
              <a:gdLst>
                <a:gd name="T0" fmla="*/ 2 w 29"/>
                <a:gd name="T1" fmla="*/ 2 h 15"/>
                <a:gd name="T2" fmla="*/ 6 w 29"/>
                <a:gd name="T3" fmla="*/ 2 h 15"/>
                <a:gd name="T4" fmla="*/ 15 w 29"/>
                <a:gd name="T5" fmla="*/ 6 h 15"/>
                <a:gd name="T6" fmla="*/ 24 w 29"/>
                <a:gd name="T7" fmla="*/ 9 h 15"/>
                <a:gd name="T8" fmla="*/ 28 w 29"/>
                <a:gd name="T9" fmla="*/ 13 h 15"/>
                <a:gd name="T10" fmla="*/ 6 w 29"/>
                <a:gd name="T11" fmla="*/ 9 h 15"/>
                <a:gd name="T12" fmla="*/ 2 w 29"/>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29" h="15">
                  <a:moveTo>
                    <a:pt x="2" y="2"/>
                  </a:moveTo>
                  <a:cubicBezTo>
                    <a:pt x="3" y="2"/>
                    <a:pt x="4" y="2"/>
                    <a:pt x="6" y="2"/>
                  </a:cubicBezTo>
                  <a:cubicBezTo>
                    <a:pt x="11" y="0"/>
                    <a:pt x="11" y="5"/>
                    <a:pt x="15" y="6"/>
                  </a:cubicBezTo>
                  <a:cubicBezTo>
                    <a:pt x="19" y="7"/>
                    <a:pt x="21" y="8"/>
                    <a:pt x="24" y="9"/>
                  </a:cubicBezTo>
                  <a:cubicBezTo>
                    <a:pt x="26" y="11"/>
                    <a:pt x="29" y="9"/>
                    <a:pt x="28" y="13"/>
                  </a:cubicBezTo>
                  <a:cubicBezTo>
                    <a:pt x="17" y="15"/>
                    <a:pt x="14" y="10"/>
                    <a:pt x="6" y="9"/>
                  </a:cubicBezTo>
                  <a:cubicBezTo>
                    <a:pt x="8" y="3"/>
                    <a:pt x="0" y="8"/>
                    <a:pt x="2" y="2"/>
                  </a:cubicBezTo>
                  <a:close/>
                </a:path>
              </a:pathLst>
            </a:custGeom>
            <a:grpFill/>
            <a:ln>
              <a:noFill/>
            </a:ln>
          </p:spPr>
          <p:txBody>
            <a:bodyPr anchor="ctr"/>
            <a:lstStyle/>
            <a:p>
              <a:pPr algn="ctr"/>
              <a:endParaRPr dirty="0"/>
            </a:p>
          </p:txBody>
        </p:sp>
        <p:sp>
          <p:nvSpPr>
            <p:cNvPr id="51" name="îš1íḓé"/>
            <p:cNvSpPr/>
            <p:nvPr/>
          </p:nvSpPr>
          <p:spPr bwMode="auto">
            <a:xfrm>
              <a:off x="4035270" y="752474"/>
              <a:ext cx="98055" cy="81245"/>
            </a:xfrm>
            <a:custGeom>
              <a:avLst/>
              <a:gdLst>
                <a:gd name="T0" fmla="*/ 15 w 47"/>
                <a:gd name="T1" fmla="*/ 8 h 39"/>
                <a:gd name="T2" fmla="*/ 15 w 47"/>
                <a:gd name="T3" fmla="*/ 6 h 39"/>
                <a:gd name="T4" fmla="*/ 36 w 47"/>
                <a:gd name="T5" fmla="*/ 0 h 39"/>
                <a:gd name="T6" fmla="*/ 39 w 47"/>
                <a:gd name="T7" fmla="*/ 8 h 39"/>
                <a:gd name="T8" fmla="*/ 36 w 47"/>
                <a:gd name="T9" fmla="*/ 13 h 39"/>
                <a:gd name="T10" fmla="*/ 45 w 47"/>
                <a:gd name="T11" fmla="*/ 15 h 39"/>
                <a:gd name="T12" fmla="*/ 47 w 47"/>
                <a:gd name="T13" fmla="*/ 30 h 39"/>
                <a:gd name="T14" fmla="*/ 41 w 47"/>
                <a:gd name="T15" fmla="*/ 30 h 39"/>
                <a:gd name="T16" fmla="*/ 41 w 47"/>
                <a:gd name="T17" fmla="*/ 34 h 39"/>
                <a:gd name="T18" fmla="*/ 36 w 47"/>
                <a:gd name="T19" fmla="*/ 34 h 39"/>
                <a:gd name="T20" fmla="*/ 30 w 47"/>
                <a:gd name="T21" fmla="*/ 38 h 39"/>
                <a:gd name="T22" fmla="*/ 24 w 47"/>
                <a:gd name="T23" fmla="*/ 32 h 39"/>
                <a:gd name="T24" fmla="*/ 19 w 47"/>
                <a:gd name="T25" fmla="*/ 26 h 39"/>
                <a:gd name="T26" fmla="*/ 15 w 47"/>
                <a:gd name="T27" fmla="*/ 23 h 39"/>
                <a:gd name="T28" fmla="*/ 6 w 47"/>
                <a:gd name="T29" fmla="*/ 21 h 39"/>
                <a:gd name="T30" fmla="*/ 0 w 47"/>
                <a:gd name="T31" fmla="*/ 17 h 39"/>
                <a:gd name="T32" fmla="*/ 19 w 47"/>
                <a:gd name="T33" fmla="*/ 19 h 39"/>
                <a:gd name="T34" fmla="*/ 21 w 47"/>
                <a:gd name="T35" fmla="*/ 12 h 39"/>
                <a:gd name="T36" fmla="*/ 13 w 47"/>
                <a:gd name="T37" fmla="*/ 6 h 39"/>
                <a:gd name="T38" fmla="*/ 15 w 47"/>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39">
                  <a:moveTo>
                    <a:pt x="15" y="8"/>
                  </a:moveTo>
                  <a:cubicBezTo>
                    <a:pt x="17" y="7"/>
                    <a:pt x="16" y="6"/>
                    <a:pt x="15" y="6"/>
                  </a:cubicBezTo>
                  <a:cubicBezTo>
                    <a:pt x="19" y="2"/>
                    <a:pt x="33" y="6"/>
                    <a:pt x="36" y="0"/>
                  </a:cubicBezTo>
                  <a:cubicBezTo>
                    <a:pt x="38" y="2"/>
                    <a:pt x="39" y="4"/>
                    <a:pt x="39" y="8"/>
                  </a:cubicBezTo>
                  <a:cubicBezTo>
                    <a:pt x="40" y="12"/>
                    <a:pt x="36" y="11"/>
                    <a:pt x="36" y="13"/>
                  </a:cubicBezTo>
                  <a:cubicBezTo>
                    <a:pt x="37" y="19"/>
                    <a:pt x="41" y="16"/>
                    <a:pt x="45" y="15"/>
                  </a:cubicBezTo>
                  <a:cubicBezTo>
                    <a:pt x="47" y="23"/>
                    <a:pt x="45" y="22"/>
                    <a:pt x="47" y="30"/>
                  </a:cubicBezTo>
                  <a:cubicBezTo>
                    <a:pt x="46" y="31"/>
                    <a:pt x="42" y="29"/>
                    <a:pt x="41" y="30"/>
                  </a:cubicBezTo>
                  <a:cubicBezTo>
                    <a:pt x="41" y="31"/>
                    <a:pt x="42" y="34"/>
                    <a:pt x="41" y="34"/>
                  </a:cubicBezTo>
                  <a:cubicBezTo>
                    <a:pt x="40" y="35"/>
                    <a:pt x="37" y="34"/>
                    <a:pt x="36" y="34"/>
                  </a:cubicBezTo>
                  <a:cubicBezTo>
                    <a:pt x="33" y="34"/>
                    <a:pt x="33" y="37"/>
                    <a:pt x="30" y="38"/>
                  </a:cubicBezTo>
                  <a:cubicBezTo>
                    <a:pt x="26" y="39"/>
                    <a:pt x="26" y="34"/>
                    <a:pt x="24" y="32"/>
                  </a:cubicBezTo>
                  <a:cubicBezTo>
                    <a:pt x="23" y="31"/>
                    <a:pt x="17" y="31"/>
                    <a:pt x="19" y="26"/>
                  </a:cubicBezTo>
                  <a:cubicBezTo>
                    <a:pt x="16" y="27"/>
                    <a:pt x="15" y="25"/>
                    <a:pt x="15" y="23"/>
                  </a:cubicBezTo>
                  <a:cubicBezTo>
                    <a:pt x="12" y="24"/>
                    <a:pt x="9" y="22"/>
                    <a:pt x="6" y="21"/>
                  </a:cubicBezTo>
                  <a:cubicBezTo>
                    <a:pt x="3" y="20"/>
                    <a:pt x="0" y="22"/>
                    <a:pt x="0" y="17"/>
                  </a:cubicBezTo>
                  <a:cubicBezTo>
                    <a:pt x="8" y="16"/>
                    <a:pt x="11" y="20"/>
                    <a:pt x="19" y="19"/>
                  </a:cubicBezTo>
                  <a:cubicBezTo>
                    <a:pt x="21" y="18"/>
                    <a:pt x="20" y="14"/>
                    <a:pt x="21" y="12"/>
                  </a:cubicBezTo>
                  <a:cubicBezTo>
                    <a:pt x="21" y="7"/>
                    <a:pt x="10" y="13"/>
                    <a:pt x="13" y="6"/>
                  </a:cubicBezTo>
                  <a:cubicBezTo>
                    <a:pt x="15" y="6"/>
                    <a:pt x="15" y="7"/>
                    <a:pt x="15" y="8"/>
                  </a:cubicBezTo>
                  <a:close/>
                </a:path>
              </a:pathLst>
            </a:custGeom>
            <a:grpFill/>
            <a:ln>
              <a:noFill/>
            </a:ln>
          </p:spPr>
          <p:txBody>
            <a:bodyPr anchor="ctr"/>
            <a:lstStyle/>
            <a:p>
              <a:pPr algn="ctr"/>
              <a:endParaRPr dirty="0"/>
            </a:p>
          </p:txBody>
        </p:sp>
        <p:sp>
          <p:nvSpPr>
            <p:cNvPr id="52" name="îṧľïḋé"/>
            <p:cNvSpPr/>
            <p:nvPr/>
          </p:nvSpPr>
          <p:spPr bwMode="auto">
            <a:xfrm>
              <a:off x="4384064" y="760879"/>
              <a:ext cx="58833" cy="28016"/>
            </a:xfrm>
            <a:custGeom>
              <a:avLst/>
              <a:gdLst>
                <a:gd name="T0" fmla="*/ 0 w 28"/>
                <a:gd name="T1" fmla="*/ 2 h 13"/>
                <a:gd name="T2" fmla="*/ 7 w 28"/>
                <a:gd name="T3" fmla="*/ 0 h 13"/>
                <a:gd name="T4" fmla="*/ 28 w 28"/>
                <a:gd name="T5" fmla="*/ 6 h 13"/>
                <a:gd name="T6" fmla="*/ 26 w 28"/>
                <a:gd name="T7" fmla="*/ 13 h 13"/>
                <a:gd name="T8" fmla="*/ 6 w 28"/>
                <a:gd name="T9" fmla="*/ 6 h 13"/>
                <a:gd name="T10" fmla="*/ 0 w 28"/>
                <a:gd name="T11" fmla="*/ 2 h 13"/>
              </a:gdLst>
              <a:ahLst/>
              <a:cxnLst>
                <a:cxn ang="0">
                  <a:pos x="T0" y="T1"/>
                </a:cxn>
                <a:cxn ang="0">
                  <a:pos x="T2" y="T3"/>
                </a:cxn>
                <a:cxn ang="0">
                  <a:pos x="T4" y="T5"/>
                </a:cxn>
                <a:cxn ang="0">
                  <a:pos x="T6" y="T7"/>
                </a:cxn>
                <a:cxn ang="0">
                  <a:pos x="T8" y="T9"/>
                </a:cxn>
                <a:cxn ang="0">
                  <a:pos x="T10" y="T11"/>
                </a:cxn>
              </a:cxnLst>
              <a:rect l="0" t="0" r="r" b="b"/>
              <a:pathLst>
                <a:path w="28" h="13">
                  <a:moveTo>
                    <a:pt x="0" y="2"/>
                  </a:moveTo>
                  <a:cubicBezTo>
                    <a:pt x="0" y="0"/>
                    <a:pt x="5" y="0"/>
                    <a:pt x="7" y="0"/>
                  </a:cubicBezTo>
                  <a:cubicBezTo>
                    <a:pt x="14" y="1"/>
                    <a:pt x="22" y="5"/>
                    <a:pt x="28" y="6"/>
                  </a:cubicBezTo>
                  <a:cubicBezTo>
                    <a:pt x="28" y="9"/>
                    <a:pt x="26" y="10"/>
                    <a:pt x="26" y="13"/>
                  </a:cubicBezTo>
                  <a:cubicBezTo>
                    <a:pt x="16" y="13"/>
                    <a:pt x="12" y="11"/>
                    <a:pt x="6" y="6"/>
                  </a:cubicBezTo>
                  <a:cubicBezTo>
                    <a:pt x="4" y="4"/>
                    <a:pt x="4" y="1"/>
                    <a:pt x="0" y="2"/>
                  </a:cubicBezTo>
                  <a:close/>
                </a:path>
              </a:pathLst>
            </a:custGeom>
            <a:grpFill/>
            <a:ln>
              <a:noFill/>
            </a:ln>
          </p:spPr>
          <p:txBody>
            <a:bodyPr anchor="ctr"/>
            <a:lstStyle/>
            <a:p>
              <a:pPr algn="ctr"/>
              <a:endParaRPr dirty="0"/>
            </a:p>
          </p:txBody>
        </p:sp>
        <p:sp>
          <p:nvSpPr>
            <p:cNvPr id="53" name="ïsľîďé"/>
            <p:cNvSpPr/>
            <p:nvPr/>
          </p:nvSpPr>
          <p:spPr bwMode="auto">
            <a:xfrm>
              <a:off x="7881818" y="760879"/>
              <a:ext cx="39222" cy="15409"/>
            </a:xfrm>
            <a:custGeom>
              <a:avLst/>
              <a:gdLst>
                <a:gd name="T0" fmla="*/ 19 w 19"/>
                <a:gd name="T1" fmla="*/ 6 h 7"/>
                <a:gd name="T2" fmla="*/ 0 w 19"/>
                <a:gd name="T3" fmla="*/ 4 h 7"/>
                <a:gd name="T4" fmla="*/ 6 w 19"/>
                <a:gd name="T5" fmla="*/ 0 h 7"/>
                <a:gd name="T6" fmla="*/ 19 w 19"/>
                <a:gd name="T7" fmla="*/ 6 h 7"/>
              </a:gdLst>
              <a:ahLst/>
              <a:cxnLst>
                <a:cxn ang="0">
                  <a:pos x="T0" y="T1"/>
                </a:cxn>
                <a:cxn ang="0">
                  <a:pos x="T2" y="T3"/>
                </a:cxn>
                <a:cxn ang="0">
                  <a:pos x="T4" y="T5"/>
                </a:cxn>
                <a:cxn ang="0">
                  <a:pos x="T6" y="T7"/>
                </a:cxn>
              </a:cxnLst>
              <a:rect l="0" t="0" r="r" b="b"/>
              <a:pathLst>
                <a:path w="19" h="7">
                  <a:moveTo>
                    <a:pt x="19" y="6"/>
                  </a:moveTo>
                  <a:cubicBezTo>
                    <a:pt x="16" y="7"/>
                    <a:pt x="5" y="6"/>
                    <a:pt x="0" y="4"/>
                  </a:cubicBezTo>
                  <a:cubicBezTo>
                    <a:pt x="1" y="1"/>
                    <a:pt x="6" y="3"/>
                    <a:pt x="6" y="0"/>
                  </a:cubicBezTo>
                  <a:cubicBezTo>
                    <a:pt x="10" y="2"/>
                    <a:pt x="19" y="0"/>
                    <a:pt x="19" y="6"/>
                  </a:cubicBezTo>
                  <a:close/>
                </a:path>
              </a:pathLst>
            </a:custGeom>
            <a:grpFill/>
            <a:ln>
              <a:noFill/>
            </a:ln>
          </p:spPr>
          <p:txBody>
            <a:bodyPr anchor="ctr"/>
            <a:lstStyle/>
            <a:p>
              <a:pPr algn="ctr"/>
              <a:endParaRPr dirty="0"/>
            </a:p>
          </p:txBody>
        </p:sp>
        <p:sp>
          <p:nvSpPr>
            <p:cNvPr id="54" name="îSļíḍè"/>
            <p:cNvSpPr/>
            <p:nvPr/>
          </p:nvSpPr>
          <p:spPr bwMode="auto">
            <a:xfrm>
              <a:off x="4811304" y="846327"/>
              <a:ext cx="30817" cy="21012"/>
            </a:xfrm>
            <a:custGeom>
              <a:avLst/>
              <a:gdLst>
                <a:gd name="T0" fmla="*/ 15 w 15"/>
                <a:gd name="T1" fmla="*/ 8 h 10"/>
                <a:gd name="T2" fmla="*/ 0 w 15"/>
                <a:gd name="T3" fmla="*/ 4 h 10"/>
                <a:gd name="T4" fmla="*/ 15 w 15"/>
                <a:gd name="T5" fmla="*/ 8 h 10"/>
              </a:gdLst>
              <a:ahLst/>
              <a:cxnLst>
                <a:cxn ang="0">
                  <a:pos x="T0" y="T1"/>
                </a:cxn>
                <a:cxn ang="0">
                  <a:pos x="T2" y="T3"/>
                </a:cxn>
                <a:cxn ang="0">
                  <a:pos x="T4" y="T5"/>
                </a:cxn>
              </a:cxnLst>
              <a:rect l="0" t="0" r="r" b="b"/>
              <a:pathLst>
                <a:path w="15" h="10">
                  <a:moveTo>
                    <a:pt x="15" y="8"/>
                  </a:moveTo>
                  <a:cubicBezTo>
                    <a:pt x="6" y="10"/>
                    <a:pt x="8" y="2"/>
                    <a:pt x="0" y="4"/>
                  </a:cubicBezTo>
                  <a:cubicBezTo>
                    <a:pt x="3" y="0"/>
                    <a:pt x="15" y="2"/>
                    <a:pt x="15" y="8"/>
                  </a:cubicBezTo>
                  <a:close/>
                </a:path>
              </a:pathLst>
            </a:custGeom>
            <a:grpFill/>
            <a:ln>
              <a:noFill/>
            </a:ln>
          </p:spPr>
          <p:txBody>
            <a:bodyPr anchor="ctr"/>
            <a:lstStyle/>
            <a:p>
              <a:pPr algn="ctr"/>
              <a:endParaRPr dirty="0"/>
            </a:p>
          </p:txBody>
        </p:sp>
        <p:sp>
          <p:nvSpPr>
            <p:cNvPr id="55" name="íşḻiḋe"/>
            <p:cNvSpPr/>
            <p:nvPr/>
          </p:nvSpPr>
          <p:spPr bwMode="auto">
            <a:xfrm>
              <a:off x="4790291" y="867338"/>
              <a:ext cx="43425" cy="25214"/>
            </a:xfrm>
            <a:custGeom>
              <a:avLst/>
              <a:gdLst>
                <a:gd name="T0" fmla="*/ 21 w 21"/>
                <a:gd name="T1" fmla="*/ 7 h 12"/>
                <a:gd name="T2" fmla="*/ 3 w 21"/>
                <a:gd name="T3" fmla="*/ 7 h 12"/>
                <a:gd name="T4" fmla="*/ 8 w 21"/>
                <a:gd name="T5" fmla="*/ 1 h 12"/>
                <a:gd name="T6" fmla="*/ 21 w 21"/>
                <a:gd name="T7" fmla="*/ 7 h 12"/>
              </a:gdLst>
              <a:ahLst/>
              <a:cxnLst>
                <a:cxn ang="0">
                  <a:pos x="T0" y="T1"/>
                </a:cxn>
                <a:cxn ang="0">
                  <a:pos x="T2" y="T3"/>
                </a:cxn>
                <a:cxn ang="0">
                  <a:pos x="T4" y="T5"/>
                </a:cxn>
                <a:cxn ang="0">
                  <a:pos x="T6" y="T7"/>
                </a:cxn>
              </a:cxnLst>
              <a:rect l="0" t="0" r="r" b="b"/>
              <a:pathLst>
                <a:path w="21" h="12">
                  <a:moveTo>
                    <a:pt x="21" y="7"/>
                  </a:moveTo>
                  <a:cubicBezTo>
                    <a:pt x="19" y="12"/>
                    <a:pt x="5" y="12"/>
                    <a:pt x="3" y="7"/>
                  </a:cubicBezTo>
                  <a:cubicBezTo>
                    <a:pt x="0" y="0"/>
                    <a:pt x="9" y="6"/>
                    <a:pt x="8" y="1"/>
                  </a:cubicBezTo>
                  <a:cubicBezTo>
                    <a:pt x="12" y="4"/>
                    <a:pt x="16" y="6"/>
                    <a:pt x="21" y="7"/>
                  </a:cubicBezTo>
                  <a:close/>
                </a:path>
              </a:pathLst>
            </a:custGeom>
            <a:grpFill/>
            <a:ln>
              <a:noFill/>
            </a:ln>
          </p:spPr>
          <p:txBody>
            <a:bodyPr anchor="ctr"/>
            <a:lstStyle/>
            <a:p>
              <a:pPr algn="ctr"/>
              <a:endParaRPr dirty="0"/>
            </a:p>
          </p:txBody>
        </p:sp>
        <p:sp>
          <p:nvSpPr>
            <p:cNvPr id="56" name="íṩļïdè"/>
            <p:cNvSpPr/>
            <p:nvPr/>
          </p:nvSpPr>
          <p:spPr bwMode="auto">
            <a:xfrm>
              <a:off x="6419400" y="885549"/>
              <a:ext cx="29417" cy="23814"/>
            </a:xfrm>
            <a:custGeom>
              <a:avLst/>
              <a:gdLst>
                <a:gd name="T0" fmla="*/ 6 w 14"/>
                <a:gd name="T1" fmla="*/ 0 h 11"/>
                <a:gd name="T2" fmla="*/ 14 w 14"/>
                <a:gd name="T3" fmla="*/ 7 h 11"/>
                <a:gd name="T4" fmla="*/ 4 w 14"/>
                <a:gd name="T5" fmla="*/ 11 h 11"/>
                <a:gd name="T6" fmla="*/ 2 w 14"/>
                <a:gd name="T7" fmla="*/ 2 h 11"/>
                <a:gd name="T8" fmla="*/ 6 w 14"/>
                <a:gd name="T9" fmla="*/ 0 h 11"/>
              </a:gdLst>
              <a:ahLst/>
              <a:cxnLst>
                <a:cxn ang="0">
                  <a:pos x="T0" y="T1"/>
                </a:cxn>
                <a:cxn ang="0">
                  <a:pos x="T2" y="T3"/>
                </a:cxn>
                <a:cxn ang="0">
                  <a:pos x="T4" y="T5"/>
                </a:cxn>
                <a:cxn ang="0">
                  <a:pos x="T6" y="T7"/>
                </a:cxn>
                <a:cxn ang="0">
                  <a:pos x="T8" y="T9"/>
                </a:cxn>
              </a:cxnLst>
              <a:rect l="0" t="0" r="r" b="b"/>
              <a:pathLst>
                <a:path w="14" h="11">
                  <a:moveTo>
                    <a:pt x="6" y="0"/>
                  </a:moveTo>
                  <a:cubicBezTo>
                    <a:pt x="11" y="0"/>
                    <a:pt x="13" y="2"/>
                    <a:pt x="14" y="7"/>
                  </a:cubicBezTo>
                  <a:cubicBezTo>
                    <a:pt x="9" y="7"/>
                    <a:pt x="5" y="7"/>
                    <a:pt x="4" y="11"/>
                  </a:cubicBezTo>
                  <a:cubicBezTo>
                    <a:pt x="0" y="11"/>
                    <a:pt x="3" y="4"/>
                    <a:pt x="2" y="2"/>
                  </a:cubicBezTo>
                  <a:cubicBezTo>
                    <a:pt x="5" y="2"/>
                    <a:pt x="6" y="1"/>
                    <a:pt x="6" y="0"/>
                  </a:cubicBezTo>
                  <a:close/>
                </a:path>
              </a:pathLst>
            </a:custGeom>
            <a:grpFill/>
            <a:ln>
              <a:noFill/>
            </a:ln>
          </p:spPr>
          <p:txBody>
            <a:bodyPr anchor="ctr"/>
            <a:lstStyle/>
            <a:p>
              <a:pPr algn="ctr"/>
              <a:endParaRPr dirty="0"/>
            </a:p>
          </p:txBody>
        </p:sp>
        <p:sp>
          <p:nvSpPr>
            <p:cNvPr id="57" name="íŝlïḓe"/>
            <p:cNvSpPr/>
            <p:nvPr/>
          </p:nvSpPr>
          <p:spPr bwMode="auto">
            <a:xfrm>
              <a:off x="3945620" y="900957"/>
              <a:ext cx="29417" cy="21012"/>
            </a:xfrm>
            <a:custGeom>
              <a:avLst/>
              <a:gdLst>
                <a:gd name="T0" fmla="*/ 13 w 14"/>
                <a:gd name="T1" fmla="*/ 8 h 10"/>
                <a:gd name="T2" fmla="*/ 0 w 14"/>
                <a:gd name="T3" fmla="*/ 10 h 10"/>
                <a:gd name="T4" fmla="*/ 13 w 14"/>
                <a:gd name="T5" fmla="*/ 8 h 10"/>
              </a:gdLst>
              <a:ahLst/>
              <a:cxnLst>
                <a:cxn ang="0">
                  <a:pos x="T0" y="T1"/>
                </a:cxn>
                <a:cxn ang="0">
                  <a:pos x="T2" y="T3"/>
                </a:cxn>
                <a:cxn ang="0">
                  <a:pos x="T4" y="T5"/>
                </a:cxn>
              </a:cxnLst>
              <a:rect l="0" t="0" r="r" b="b"/>
              <a:pathLst>
                <a:path w="14" h="10">
                  <a:moveTo>
                    <a:pt x="13" y="8"/>
                  </a:moveTo>
                  <a:cubicBezTo>
                    <a:pt x="7" y="7"/>
                    <a:pt x="5" y="9"/>
                    <a:pt x="0" y="10"/>
                  </a:cubicBezTo>
                  <a:cubicBezTo>
                    <a:pt x="1" y="6"/>
                    <a:pt x="14" y="0"/>
                    <a:pt x="13" y="8"/>
                  </a:cubicBezTo>
                  <a:close/>
                </a:path>
              </a:pathLst>
            </a:custGeom>
            <a:grpFill/>
            <a:ln>
              <a:noFill/>
            </a:ln>
          </p:spPr>
          <p:txBody>
            <a:bodyPr anchor="ctr"/>
            <a:lstStyle/>
            <a:p>
              <a:pPr algn="ctr"/>
              <a:endParaRPr dirty="0"/>
            </a:p>
          </p:txBody>
        </p:sp>
        <p:sp>
          <p:nvSpPr>
            <p:cNvPr id="58" name="îš1iḋê"/>
            <p:cNvSpPr/>
            <p:nvPr/>
          </p:nvSpPr>
          <p:spPr bwMode="auto">
            <a:xfrm>
              <a:off x="4434494" y="917766"/>
              <a:ext cx="47627" cy="29417"/>
            </a:xfrm>
            <a:custGeom>
              <a:avLst/>
              <a:gdLst>
                <a:gd name="T0" fmla="*/ 19 w 23"/>
                <a:gd name="T1" fmla="*/ 2 h 14"/>
                <a:gd name="T2" fmla="*/ 21 w 23"/>
                <a:gd name="T3" fmla="*/ 13 h 14"/>
                <a:gd name="T4" fmla="*/ 2 w 23"/>
                <a:gd name="T5" fmla="*/ 9 h 14"/>
                <a:gd name="T6" fmla="*/ 6 w 23"/>
                <a:gd name="T7" fmla="*/ 2 h 14"/>
                <a:gd name="T8" fmla="*/ 19 w 23"/>
                <a:gd name="T9" fmla="*/ 2 h 14"/>
              </a:gdLst>
              <a:ahLst/>
              <a:cxnLst>
                <a:cxn ang="0">
                  <a:pos x="T0" y="T1"/>
                </a:cxn>
                <a:cxn ang="0">
                  <a:pos x="T2" y="T3"/>
                </a:cxn>
                <a:cxn ang="0">
                  <a:pos x="T4" y="T5"/>
                </a:cxn>
                <a:cxn ang="0">
                  <a:pos x="T6" y="T7"/>
                </a:cxn>
                <a:cxn ang="0">
                  <a:pos x="T8" y="T9"/>
                </a:cxn>
              </a:cxnLst>
              <a:rect l="0" t="0" r="r" b="b"/>
              <a:pathLst>
                <a:path w="23" h="14">
                  <a:moveTo>
                    <a:pt x="19" y="2"/>
                  </a:moveTo>
                  <a:cubicBezTo>
                    <a:pt x="21" y="4"/>
                    <a:pt x="23" y="11"/>
                    <a:pt x="21" y="13"/>
                  </a:cubicBezTo>
                  <a:cubicBezTo>
                    <a:pt x="13" y="12"/>
                    <a:pt x="4" y="14"/>
                    <a:pt x="2" y="9"/>
                  </a:cubicBezTo>
                  <a:cubicBezTo>
                    <a:pt x="0" y="3"/>
                    <a:pt x="8" y="8"/>
                    <a:pt x="6" y="2"/>
                  </a:cubicBezTo>
                  <a:cubicBezTo>
                    <a:pt x="11" y="0"/>
                    <a:pt x="19" y="5"/>
                    <a:pt x="19" y="2"/>
                  </a:cubicBezTo>
                  <a:close/>
                </a:path>
              </a:pathLst>
            </a:custGeom>
            <a:grpFill/>
            <a:ln>
              <a:noFill/>
            </a:ln>
          </p:spPr>
          <p:txBody>
            <a:bodyPr anchor="ctr"/>
            <a:lstStyle/>
            <a:p>
              <a:pPr algn="ctr"/>
              <a:endParaRPr dirty="0"/>
            </a:p>
          </p:txBody>
        </p:sp>
        <p:sp>
          <p:nvSpPr>
            <p:cNvPr id="59" name="ï$ḻïdè"/>
            <p:cNvSpPr/>
            <p:nvPr/>
          </p:nvSpPr>
          <p:spPr bwMode="auto">
            <a:xfrm>
              <a:off x="4416282" y="999012"/>
              <a:ext cx="57433" cy="26615"/>
            </a:xfrm>
            <a:custGeom>
              <a:avLst/>
              <a:gdLst>
                <a:gd name="T0" fmla="*/ 26 w 28"/>
                <a:gd name="T1" fmla="*/ 5 h 13"/>
                <a:gd name="T2" fmla="*/ 19 w 28"/>
                <a:gd name="T3" fmla="*/ 9 h 13"/>
                <a:gd name="T4" fmla="*/ 11 w 28"/>
                <a:gd name="T5" fmla="*/ 11 h 13"/>
                <a:gd name="T6" fmla="*/ 4 w 28"/>
                <a:gd name="T7" fmla="*/ 9 h 13"/>
                <a:gd name="T8" fmla="*/ 5 w 28"/>
                <a:gd name="T9" fmla="*/ 4 h 13"/>
                <a:gd name="T10" fmla="*/ 11 w 28"/>
                <a:gd name="T11" fmla="*/ 0 h 13"/>
                <a:gd name="T12" fmla="*/ 26 w 28"/>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28" h="13">
                  <a:moveTo>
                    <a:pt x="26" y="5"/>
                  </a:moveTo>
                  <a:cubicBezTo>
                    <a:pt x="28" y="11"/>
                    <a:pt x="21" y="9"/>
                    <a:pt x="19" y="9"/>
                  </a:cubicBezTo>
                  <a:cubicBezTo>
                    <a:pt x="18" y="9"/>
                    <a:pt x="13" y="13"/>
                    <a:pt x="11" y="11"/>
                  </a:cubicBezTo>
                  <a:cubicBezTo>
                    <a:pt x="10" y="9"/>
                    <a:pt x="6" y="10"/>
                    <a:pt x="4" y="9"/>
                  </a:cubicBezTo>
                  <a:cubicBezTo>
                    <a:pt x="0" y="4"/>
                    <a:pt x="12" y="6"/>
                    <a:pt x="5" y="4"/>
                  </a:cubicBezTo>
                  <a:cubicBezTo>
                    <a:pt x="6" y="1"/>
                    <a:pt x="11" y="3"/>
                    <a:pt x="11" y="0"/>
                  </a:cubicBezTo>
                  <a:cubicBezTo>
                    <a:pt x="16" y="1"/>
                    <a:pt x="22" y="2"/>
                    <a:pt x="26" y="5"/>
                  </a:cubicBezTo>
                  <a:close/>
                </a:path>
              </a:pathLst>
            </a:custGeom>
            <a:grpFill/>
            <a:ln>
              <a:noFill/>
            </a:ln>
          </p:spPr>
          <p:txBody>
            <a:bodyPr anchor="ctr"/>
            <a:lstStyle/>
            <a:p>
              <a:pPr algn="ctr"/>
              <a:endParaRPr dirty="0"/>
            </a:p>
          </p:txBody>
        </p:sp>
        <p:sp>
          <p:nvSpPr>
            <p:cNvPr id="60" name="ïṩḷiḑé"/>
            <p:cNvSpPr/>
            <p:nvPr/>
          </p:nvSpPr>
          <p:spPr bwMode="auto">
            <a:xfrm>
              <a:off x="4417683" y="1039635"/>
              <a:ext cx="26615" cy="12607"/>
            </a:xfrm>
            <a:custGeom>
              <a:avLst/>
              <a:gdLst>
                <a:gd name="T0" fmla="*/ 10 w 13"/>
                <a:gd name="T1" fmla="*/ 6 h 6"/>
                <a:gd name="T2" fmla="*/ 3 w 13"/>
                <a:gd name="T3" fmla="*/ 6 h 6"/>
                <a:gd name="T4" fmla="*/ 10 w 13"/>
                <a:gd name="T5" fmla="*/ 6 h 6"/>
              </a:gdLst>
              <a:ahLst/>
              <a:cxnLst>
                <a:cxn ang="0">
                  <a:pos x="T0" y="T1"/>
                </a:cxn>
                <a:cxn ang="0">
                  <a:pos x="T2" y="T3"/>
                </a:cxn>
                <a:cxn ang="0">
                  <a:pos x="T4" y="T5"/>
                </a:cxn>
              </a:cxnLst>
              <a:rect l="0" t="0" r="r" b="b"/>
              <a:pathLst>
                <a:path w="13" h="6">
                  <a:moveTo>
                    <a:pt x="10" y="6"/>
                  </a:moveTo>
                  <a:cubicBezTo>
                    <a:pt x="6" y="3"/>
                    <a:pt x="8" y="6"/>
                    <a:pt x="3" y="6"/>
                  </a:cubicBezTo>
                  <a:cubicBezTo>
                    <a:pt x="0" y="0"/>
                    <a:pt x="13" y="0"/>
                    <a:pt x="10" y="6"/>
                  </a:cubicBezTo>
                  <a:close/>
                </a:path>
              </a:pathLst>
            </a:custGeom>
            <a:grpFill/>
            <a:ln>
              <a:noFill/>
            </a:ln>
          </p:spPr>
          <p:txBody>
            <a:bodyPr anchor="ctr"/>
            <a:lstStyle/>
            <a:p>
              <a:pPr algn="ctr"/>
              <a:endParaRPr dirty="0"/>
            </a:p>
          </p:txBody>
        </p:sp>
        <p:sp>
          <p:nvSpPr>
            <p:cNvPr id="61" name="îŝḷidê"/>
            <p:cNvSpPr/>
            <p:nvPr/>
          </p:nvSpPr>
          <p:spPr bwMode="auto">
            <a:xfrm>
              <a:off x="4330835" y="1059246"/>
              <a:ext cx="30817" cy="18211"/>
            </a:xfrm>
            <a:custGeom>
              <a:avLst/>
              <a:gdLst>
                <a:gd name="T0" fmla="*/ 13 w 15"/>
                <a:gd name="T1" fmla="*/ 1 h 9"/>
                <a:gd name="T2" fmla="*/ 15 w 15"/>
                <a:gd name="T3" fmla="*/ 4 h 9"/>
                <a:gd name="T4" fmla="*/ 7 w 15"/>
                <a:gd name="T5" fmla="*/ 6 h 9"/>
                <a:gd name="T6" fmla="*/ 0 w 15"/>
                <a:gd name="T7" fmla="*/ 6 h 9"/>
                <a:gd name="T8" fmla="*/ 13 w 15"/>
                <a:gd name="T9" fmla="*/ 1 h 9"/>
              </a:gdLst>
              <a:ahLst/>
              <a:cxnLst>
                <a:cxn ang="0">
                  <a:pos x="T0" y="T1"/>
                </a:cxn>
                <a:cxn ang="0">
                  <a:pos x="T2" y="T3"/>
                </a:cxn>
                <a:cxn ang="0">
                  <a:pos x="T4" y="T5"/>
                </a:cxn>
                <a:cxn ang="0">
                  <a:pos x="T6" y="T7"/>
                </a:cxn>
                <a:cxn ang="0">
                  <a:pos x="T8" y="T9"/>
                </a:cxn>
              </a:cxnLst>
              <a:rect l="0" t="0" r="r" b="b"/>
              <a:pathLst>
                <a:path w="15" h="9">
                  <a:moveTo>
                    <a:pt x="13" y="1"/>
                  </a:moveTo>
                  <a:cubicBezTo>
                    <a:pt x="13" y="3"/>
                    <a:pt x="13" y="4"/>
                    <a:pt x="15" y="4"/>
                  </a:cubicBezTo>
                  <a:cubicBezTo>
                    <a:pt x="15" y="8"/>
                    <a:pt x="9" y="5"/>
                    <a:pt x="7" y="6"/>
                  </a:cubicBezTo>
                  <a:cubicBezTo>
                    <a:pt x="5" y="9"/>
                    <a:pt x="7" y="6"/>
                    <a:pt x="0" y="6"/>
                  </a:cubicBezTo>
                  <a:cubicBezTo>
                    <a:pt x="3" y="3"/>
                    <a:pt x="6" y="0"/>
                    <a:pt x="13" y="1"/>
                  </a:cubicBezTo>
                  <a:close/>
                </a:path>
              </a:pathLst>
            </a:custGeom>
            <a:grpFill/>
            <a:ln>
              <a:noFill/>
            </a:ln>
          </p:spPr>
          <p:txBody>
            <a:bodyPr anchor="ctr"/>
            <a:lstStyle/>
            <a:p>
              <a:pPr algn="ctr"/>
              <a:endParaRPr dirty="0"/>
            </a:p>
          </p:txBody>
        </p:sp>
        <p:sp>
          <p:nvSpPr>
            <p:cNvPr id="62" name="iṣļïďè"/>
            <p:cNvSpPr/>
            <p:nvPr/>
          </p:nvSpPr>
          <p:spPr bwMode="auto">
            <a:xfrm>
              <a:off x="4388266" y="1076055"/>
              <a:ext cx="12607" cy="18211"/>
            </a:xfrm>
            <a:custGeom>
              <a:avLst/>
              <a:gdLst>
                <a:gd name="T0" fmla="*/ 2 w 6"/>
                <a:gd name="T1" fmla="*/ 0 h 9"/>
                <a:gd name="T2" fmla="*/ 5 w 6"/>
                <a:gd name="T3" fmla="*/ 8 h 9"/>
                <a:gd name="T4" fmla="*/ 2 w 6"/>
                <a:gd name="T5" fmla="*/ 0 h 9"/>
              </a:gdLst>
              <a:ahLst/>
              <a:cxnLst>
                <a:cxn ang="0">
                  <a:pos x="T0" y="T1"/>
                </a:cxn>
                <a:cxn ang="0">
                  <a:pos x="T2" y="T3"/>
                </a:cxn>
                <a:cxn ang="0">
                  <a:pos x="T4" y="T5"/>
                </a:cxn>
              </a:cxnLst>
              <a:rect l="0" t="0" r="r" b="b"/>
              <a:pathLst>
                <a:path w="6" h="9">
                  <a:moveTo>
                    <a:pt x="2" y="0"/>
                  </a:moveTo>
                  <a:cubicBezTo>
                    <a:pt x="5" y="1"/>
                    <a:pt x="6" y="3"/>
                    <a:pt x="5" y="8"/>
                  </a:cubicBezTo>
                  <a:cubicBezTo>
                    <a:pt x="0" y="9"/>
                    <a:pt x="2" y="3"/>
                    <a:pt x="2" y="0"/>
                  </a:cubicBezTo>
                  <a:close/>
                </a:path>
              </a:pathLst>
            </a:custGeom>
            <a:grpFill/>
            <a:ln>
              <a:noFill/>
            </a:ln>
          </p:spPr>
          <p:txBody>
            <a:bodyPr anchor="ctr"/>
            <a:lstStyle/>
            <a:p>
              <a:pPr algn="ctr"/>
              <a:endParaRPr dirty="0"/>
            </a:p>
          </p:txBody>
        </p:sp>
        <p:sp>
          <p:nvSpPr>
            <p:cNvPr id="63" name="ïṥ1îḋê"/>
            <p:cNvSpPr/>
            <p:nvPr/>
          </p:nvSpPr>
          <p:spPr bwMode="auto">
            <a:xfrm>
              <a:off x="5499087" y="1237145"/>
              <a:ext cx="68639" cy="84047"/>
            </a:xfrm>
            <a:custGeom>
              <a:avLst/>
              <a:gdLst>
                <a:gd name="T0" fmla="*/ 12 w 33"/>
                <a:gd name="T1" fmla="*/ 0 h 40"/>
                <a:gd name="T2" fmla="*/ 14 w 33"/>
                <a:gd name="T3" fmla="*/ 2 h 40"/>
                <a:gd name="T4" fmla="*/ 27 w 33"/>
                <a:gd name="T5" fmla="*/ 2 h 40"/>
                <a:gd name="T6" fmla="*/ 32 w 33"/>
                <a:gd name="T7" fmla="*/ 6 h 40"/>
                <a:gd name="T8" fmla="*/ 31 w 33"/>
                <a:gd name="T9" fmla="*/ 10 h 40"/>
                <a:gd name="T10" fmla="*/ 27 w 33"/>
                <a:gd name="T11" fmla="*/ 12 h 40"/>
                <a:gd name="T12" fmla="*/ 31 w 33"/>
                <a:gd name="T13" fmla="*/ 21 h 40"/>
                <a:gd name="T14" fmla="*/ 29 w 33"/>
                <a:gd name="T15" fmla="*/ 30 h 40"/>
                <a:gd name="T16" fmla="*/ 19 w 33"/>
                <a:gd name="T17" fmla="*/ 30 h 40"/>
                <a:gd name="T18" fmla="*/ 18 w 33"/>
                <a:gd name="T19" fmla="*/ 36 h 40"/>
                <a:gd name="T20" fmla="*/ 14 w 33"/>
                <a:gd name="T21" fmla="*/ 40 h 40"/>
                <a:gd name="T22" fmla="*/ 3 w 33"/>
                <a:gd name="T23" fmla="*/ 40 h 40"/>
                <a:gd name="T24" fmla="*/ 6 w 33"/>
                <a:gd name="T25" fmla="*/ 28 h 40"/>
                <a:gd name="T26" fmla="*/ 6 w 33"/>
                <a:gd name="T27" fmla="*/ 21 h 40"/>
                <a:gd name="T28" fmla="*/ 3 w 33"/>
                <a:gd name="T29" fmla="*/ 12 h 40"/>
                <a:gd name="T30" fmla="*/ 10 w 33"/>
                <a:gd name="T31" fmla="*/ 13 h 40"/>
                <a:gd name="T32" fmla="*/ 12 w 33"/>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0">
                  <a:moveTo>
                    <a:pt x="12" y="0"/>
                  </a:moveTo>
                  <a:cubicBezTo>
                    <a:pt x="14" y="0"/>
                    <a:pt x="14" y="1"/>
                    <a:pt x="14" y="2"/>
                  </a:cubicBezTo>
                  <a:cubicBezTo>
                    <a:pt x="14" y="5"/>
                    <a:pt x="22" y="0"/>
                    <a:pt x="27" y="2"/>
                  </a:cubicBezTo>
                  <a:cubicBezTo>
                    <a:pt x="28" y="5"/>
                    <a:pt x="29" y="6"/>
                    <a:pt x="32" y="6"/>
                  </a:cubicBezTo>
                  <a:cubicBezTo>
                    <a:pt x="33" y="8"/>
                    <a:pt x="32" y="9"/>
                    <a:pt x="31" y="10"/>
                  </a:cubicBezTo>
                  <a:cubicBezTo>
                    <a:pt x="31" y="11"/>
                    <a:pt x="28" y="11"/>
                    <a:pt x="27" y="12"/>
                  </a:cubicBezTo>
                  <a:cubicBezTo>
                    <a:pt x="27" y="16"/>
                    <a:pt x="30" y="17"/>
                    <a:pt x="31" y="21"/>
                  </a:cubicBezTo>
                  <a:cubicBezTo>
                    <a:pt x="31" y="24"/>
                    <a:pt x="28" y="26"/>
                    <a:pt x="29" y="30"/>
                  </a:cubicBezTo>
                  <a:cubicBezTo>
                    <a:pt x="26" y="30"/>
                    <a:pt x="23" y="30"/>
                    <a:pt x="19" y="30"/>
                  </a:cubicBezTo>
                  <a:cubicBezTo>
                    <a:pt x="17" y="30"/>
                    <a:pt x="19" y="34"/>
                    <a:pt x="18" y="36"/>
                  </a:cubicBezTo>
                  <a:cubicBezTo>
                    <a:pt x="17" y="37"/>
                    <a:pt x="12" y="36"/>
                    <a:pt x="14" y="40"/>
                  </a:cubicBezTo>
                  <a:cubicBezTo>
                    <a:pt x="10" y="40"/>
                    <a:pt x="6" y="40"/>
                    <a:pt x="3" y="40"/>
                  </a:cubicBezTo>
                  <a:cubicBezTo>
                    <a:pt x="4" y="36"/>
                    <a:pt x="0" y="27"/>
                    <a:pt x="6" y="28"/>
                  </a:cubicBezTo>
                  <a:cubicBezTo>
                    <a:pt x="7" y="23"/>
                    <a:pt x="3" y="25"/>
                    <a:pt x="6" y="21"/>
                  </a:cubicBezTo>
                  <a:cubicBezTo>
                    <a:pt x="8" y="15"/>
                    <a:pt x="1" y="17"/>
                    <a:pt x="3" y="12"/>
                  </a:cubicBezTo>
                  <a:cubicBezTo>
                    <a:pt x="7" y="11"/>
                    <a:pt x="8" y="13"/>
                    <a:pt x="10" y="13"/>
                  </a:cubicBezTo>
                  <a:cubicBezTo>
                    <a:pt x="14" y="13"/>
                    <a:pt x="11" y="4"/>
                    <a:pt x="12" y="0"/>
                  </a:cubicBezTo>
                  <a:close/>
                </a:path>
              </a:pathLst>
            </a:custGeom>
            <a:grpFill/>
            <a:ln>
              <a:noFill/>
            </a:ln>
          </p:spPr>
          <p:txBody>
            <a:bodyPr anchor="ctr"/>
            <a:lstStyle/>
            <a:p>
              <a:pPr algn="ctr"/>
              <a:endParaRPr dirty="0"/>
            </a:p>
          </p:txBody>
        </p:sp>
        <p:sp>
          <p:nvSpPr>
            <p:cNvPr id="64" name="îṩḻîḋé"/>
            <p:cNvSpPr/>
            <p:nvPr/>
          </p:nvSpPr>
          <p:spPr bwMode="auto">
            <a:xfrm>
              <a:off x="3054722" y="1241347"/>
              <a:ext cx="21012" cy="19611"/>
            </a:xfrm>
            <a:custGeom>
              <a:avLst/>
              <a:gdLst>
                <a:gd name="T0" fmla="*/ 9 w 10"/>
                <a:gd name="T1" fmla="*/ 0 h 9"/>
                <a:gd name="T2" fmla="*/ 7 w 10"/>
                <a:gd name="T3" fmla="*/ 4 h 9"/>
                <a:gd name="T4" fmla="*/ 0 w 10"/>
                <a:gd name="T5" fmla="*/ 6 h 9"/>
                <a:gd name="T6" fmla="*/ 9 w 10"/>
                <a:gd name="T7" fmla="*/ 0 h 9"/>
              </a:gdLst>
              <a:ahLst/>
              <a:cxnLst>
                <a:cxn ang="0">
                  <a:pos x="T0" y="T1"/>
                </a:cxn>
                <a:cxn ang="0">
                  <a:pos x="T2" y="T3"/>
                </a:cxn>
                <a:cxn ang="0">
                  <a:pos x="T4" y="T5"/>
                </a:cxn>
                <a:cxn ang="0">
                  <a:pos x="T6" y="T7"/>
                </a:cxn>
              </a:cxnLst>
              <a:rect l="0" t="0" r="r" b="b"/>
              <a:pathLst>
                <a:path w="10" h="9">
                  <a:moveTo>
                    <a:pt x="9" y="0"/>
                  </a:moveTo>
                  <a:cubicBezTo>
                    <a:pt x="10" y="3"/>
                    <a:pt x="8" y="3"/>
                    <a:pt x="7" y="4"/>
                  </a:cubicBezTo>
                  <a:cubicBezTo>
                    <a:pt x="5" y="7"/>
                    <a:pt x="4" y="9"/>
                    <a:pt x="0" y="6"/>
                  </a:cubicBezTo>
                  <a:cubicBezTo>
                    <a:pt x="1" y="2"/>
                    <a:pt x="5" y="1"/>
                    <a:pt x="9" y="0"/>
                  </a:cubicBezTo>
                  <a:close/>
                </a:path>
              </a:pathLst>
            </a:custGeom>
            <a:grpFill/>
            <a:ln>
              <a:noFill/>
            </a:ln>
          </p:spPr>
          <p:txBody>
            <a:bodyPr anchor="ctr"/>
            <a:lstStyle/>
            <a:p>
              <a:pPr algn="ctr"/>
              <a:endParaRPr dirty="0"/>
            </a:p>
          </p:txBody>
        </p:sp>
        <p:sp>
          <p:nvSpPr>
            <p:cNvPr id="65" name="iŝlîdé"/>
            <p:cNvSpPr/>
            <p:nvPr/>
          </p:nvSpPr>
          <p:spPr bwMode="auto">
            <a:xfrm>
              <a:off x="3560405" y="1258157"/>
              <a:ext cx="25214" cy="37822"/>
            </a:xfrm>
            <a:custGeom>
              <a:avLst/>
              <a:gdLst>
                <a:gd name="T0" fmla="*/ 3 w 12"/>
                <a:gd name="T1" fmla="*/ 0 h 18"/>
                <a:gd name="T2" fmla="*/ 12 w 12"/>
                <a:gd name="T3" fmla="*/ 13 h 18"/>
                <a:gd name="T4" fmla="*/ 5 w 12"/>
                <a:gd name="T5" fmla="*/ 9 h 18"/>
                <a:gd name="T6" fmla="*/ 3 w 12"/>
                <a:gd name="T7" fmla="*/ 0 h 18"/>
              </a:gdLst>
              <a:ahLst/>
              <a:cxnLst>
                <a:cxn ang="0">
                  <a:pos x="T0" y="T1"/>
                </a:cxn>
                <a:cxn ang="0">
                  <a:pos x="T2" y="T3"/>
                </a:cxn>
                <a:cxn ang="0">
                  <a:pos x="T4" y="T5"/>
                </a:cxn>
                <a:cxn ang="0">
                  <a:pos x="T6" y="T7"/>
                </a:cxn>
              </a:cxnLst>
              <a:rect l="0" t="0" r="r" b="b"/>
              <a:pathLst>
                <a:path w="12" h="18">
                  <a:moveTo>
                    <a:pt x="3" y="0"/>
                  </a:moveTo>
                  <a:cubicBezTo>
                    <a:pt x="6" y="4"/>
                    <a:pt x="7" y="11"/>
                    <a:pt x="12" y="13"/>
                  </a:cubicBezTo>
                  <a:cubicBezTo>
                    <a:pt x="10" y="18"/>
                    <a:pt x="5" y="12"/>
                    <a:pt x="5" y="9"/>
                  </a:cubicBezTo>
                  <a:cubicBezTo>
                    <a:pt x="0" y="9"/>
                    <a:pt x="0" y="2"/>
                    <a:pt x="3" y="0"/>
                  </a:cubicBezTo>
                  <a:close/>
                </a:path>
              </a:pathLst>
            </a:custGeom>
            <a:grpFill/>
            <a:ln>
              <a:noFill/>
            </a:ln>
          </p:spPr>
          <p:txBody>
            <a:bodyPr anchor="ctr"/>
            <a:lstStyle/>
            <a:p>
              <a:pPr algn="ctr"/>
              <a:endParaRPr dirty="0"/>
            </a:p>
          </p:txBody>
        </p:sp>
        <p:sp>
          <p:nvSpPr>
            <p:cNvPr id="66" name="íṥľîďe"/>
            <p:cNvSpPr/>
            <p:nvPr/>
          </p:nvSpPr>
          <p:spPr bwMode="auto">
            <a:xfrm>
              <a:off x="7900029" y="1241347"/>
              <a:ext cx="40623" cy="180701"/>
            </a:xfrm>
            <a:custGeom>
              <a:avLst/>
              <a:gdLst>
                <a:gd name="T0" fmla="*/ 6 w 19"/>
                <a:gd name="T1" fmla="*/ 10 h 87"/>
                <a:gd name="T2" fmla="*/ 10 w 19"/>
                <a:gd name="T3" fmla="*/ 23 h 87"/>
                <a:gd name="T4" fmla="*/ 12 w 19"/>
                <a:gd name="T5" fmla="*/ 30 h 87"/>
                <a:gd name="T6" fmla="*/ 12 w 19"/>
                <a:gd name="T7" fmla="*/ 36 h 87"/>
                <a:gd name="T8" fmla="*/ 14 w 19"/>
                <a:gd name="T9" fmla="*/ 51 h 87"/>
                <a:gd name="T10" fmla="*/ 19 w 19"/>
                <a:gd name="T11" fmla="*/ 58 h 87"/>
                <a:gd name="T12" fmla="*/ 12 w 19"/>
                <a:gd name="T13" fmla="*/ 60 h 87"/>
                <a:gd name="T14" fmla="*/ 12 w 19"/>
                <a:gd name="T15" fmla="*/ 73 h 87"/>
                <a:gd name="T16" fmla="*/ 8 w 19"/>
                <a:gd name="T17" fmla="*/ 73 h 87"/>
                <a:gd name="T18" fmla="*/ 12 w 19"/>
                <a:gd name="T19" fmla="*/ 86 h 87"/>
                <a:gd name="T20" fmla="*/ 2 w 19"/>
                <a:gd name="T21" fmla="*/ 84 h 87"/>
                <a:gd name="T22" fmla="*/ 4 w 19"/>
                <a:gd name="T23" fmla="*/ 73 h 87"/>
                <a:gd name="T24" fmla="*/ 1 w 19"/>
                <a:gd name="T25" fmla="*/ 67 h 87"/>
                <a:gd name="T26" fmla="*/ 4 w 19"/>
                <a:gd name="T27" fmla="*/ 45 h 87"/>
                <a:gd name="T28" fmla="*/ 1 w 19"/>
                <a:gd name="T29" fmla="*/ 36 h 87"/>
                <a:gd name="T30" fmla="*/ 1 w 19"/>
                <a:gd name="T31" fmla="*/ 23 h 87"/>
                <a:gd name="T32" fmla="*/ 6 w 19"/>
                <a:gd name="T33" fmla="*/ 17 h 87"/>
                <a:gd name="T34" fmla="*/ 8 w 19"/>
                <a:gd name="T35" fmla="*/ 11 h 87"/>
                <a:gd name="T36" fmla="*/ 6 w 19"/>
                <a:gd name="T37"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87">
                  <a:moveTo>
                    <a:pt x="6" y="10"/>
                  </a:moveTo>
                  <a:cubicBezTo>
                    <a:pt x="14" y="0"/>
                    <a:pt x="7" y="20"/>
                    <a:pt x="10" y="23"/>
                  </a:cubicBezTo>
                  <a:cubicBezTo>
                    <a:pt x="13" y="25"/>
                    <a:pt x="8" y="26"/>
                    <a:pt x="12" y="30"/>
                  </a:cubicBezTo>
                  <a:cubicBezTo>
                    <a:pt x="14" y="33"/>
                    <a:pt x="12" y="33"/>
                    <a:pt x="12" y="36"/>
                  </a:cubicBezTo>
                  <a:cubicBezTo>
                    <a:pt x="12" y="38"/>
                    <a:pt x="15" y="43"/>
                    <a:pt x="14" y="51"/>
                  </a:cubicBezTo>
                  <a:cubicBezTo>
                    <a:pt x="13" y="55"/>
                    <a:pt x="16" y="56"/>
                    <a:pt x="19" y="58"/>
                  </a:cubicBezTo>
                  <a:cubicBezTo>
                    <a:pt x="19" y="62"/>
                    <a:pt x="14" y="62"/>
                    <a:pt x="12" y="60"/>
                  </a:cubicBezTo>
                  <a:cubicBezTo>
                    <a:pt x="11" y="65"/>
                    <a:pt x="11" y="73"/>
                    <a:pt x="12" y="73"/>
                  </a:cubicBezTo>
                  <a:cubicBezTo>
                    <a:pt x="12" y="73"/>
                    <a:pt x="8" y="73"/>
                    <a:pt x="8" y="73"/>
                  </a:cubicBezTo>
                  <a:cubicBezTo>
                    <a:pt x="8" y="77"/>
                    <a:pt x="13" y="78"/>
                    <a:pt x="12" y="86"/>
                  </a:cubicBezTo>
                  <a:cubicBezTo>
                    <a:pt x="6" y="84"/>
                    <a:pt x="7" y="87"/>
                    <a:pt x="2" y="84"/>
                  </a:cubicBezTo>
                  <a:cubicBezTo>
                    <a:pt x="6" y="79"/>
                    <a:pt x="2" y="78"/>
                    <a:pt x="4" y="73"/>
                  </a:cubicBezTo>
                  <a:cubicBezTo>
                    <a:pt x="4" y="70"/>
                    <a:pt x="3" y="68"/>
                    <a:pt x="1" y="67"/>
                  </a:cubicBezTo>
                  <a:cubicBezTo>
                    <a:pt x="2" y="63"/>
                    <a:pt x="6" y="55"/>
                    <a:pt x="4" y="45"/>
                  </a:cubicBezTo>
                  <a:cubicBezTo>
                    <a:pt x="4" y="41"/>
                    <a:pt x="1" y="39"/>
                    <a:pt x="1" y="36"/>
                  </a:cubicBezTo>
                  <a:cubicBezTo>
                    <a:pt x="0" y="30"/>
                    <a:pt x="5" y="26"/>
                    <a:pt x="1" y="23"/>
                  </a:cubicBezTo>
                  <a:cubicBezTo>
                    <a:pt x="2" y="20"/>
                    <a:pt x="3" y="18"/>
                    <a:pt x="6" y="17"/>
                  </a:cubicBezTo>
                  <a:cubicBezTo>
                    <a:pt x="6" y="14"/>
                    <a:pt x="6" y="12"/>
                    <a:pt x="8" y="11"/>
                  </a:cubicBezTo>
                  <a:cubicBezTo>
                    <a:pt x="8" y="10"/>
                    <a:pt x="7" y="10"/>
                    <a:pt x="6" y="10"/>
                  </a:cubicBezTo>
                  <a:close/>
                </a:path>
              </a:pathLst>
            </a:custGeom>
            <a:grpFill/>
            <a:ln>
              <a:noFill/>
            </a:ln>
          </p:spPr>
          <p:txBody>
            <a:bodyPr anchor="ctr"/>
            <a:lstStyle/>
            <a:p>
              <a:pPr algn="ctr"/>
              <a:endParaRPr dirty="0"/>
            </a:p>
          </p:txBody>
        </p:sp>
        <p:sp>
          <p:nvSpPr>
            <p:cNvPr id="67" name="ïṧḷîḓé"/>
            <p:cNvSpPr/>
            <p:nvPr/>
          </p:nvSpPr>
          <p:spPr bwMode="auto">
            <a:xfrm>
              <a:off x="3023905" y="1260958"/>
              <a:ext cx="9806" cy="18211"/>
            </a:xfrm>
            <a:custGeom>
              <a:avLst/>
              <a:gdLst>
                <a:gd name="T0" fmla="*/ 2 w 5"/>
                <a:gd name="T1" fmla="*/ 1 h 9"/>
                <a:gd name="T2" fmla="*/ 0 w 5"/>
                <a:gd name="T3" fmla="*/ 6 h 9"/>
                <a:gd name="T4" fmla="*/ 0 w 5"/>
                <a:gd name="T5" fmla="*/ 2 h 9"/>
                <a:gd name="T6" fmla="*/ 2 w 5"/>
                <a:gd name="T7" fmla="*/ 1 h 9"/>
              </a:gdLst>
              <a:ahLst/>
              <a:cxnLst>
                <a:cxn ang="0">
                  <a:pos x="T0" y="T1"/>
                </a:cxn>
                <a:cxn ang="0">
                  <a:pos x="T2" y="T3"/>
                </a:cxn>
                <a:cxn ang="0">
                  <a:pos x="T4" y="T5"/>
                </a:cxn>
                <a:cxn ang="0">
                  <a:pos x="T6" y="T7"/>
                </a:cxn>
              </a:cxnLst>
              <a:rect l="0" t="0" r="r" b="b"/>
              <a:pathLst>
                <a:path w="5" h="9">
                  <a:moveTo>
                    <a:pt x="2" y="1"/>
                  </a:moveTo>
                  <a:cubicBezTo>
                    <a:pt x="5" y="0"/>
                    <a:pt x="4" y="9"/>
                    <a:pt x="0" y="6"/>
                  </a:cubicBezTo>
                  <a:cubicBezTo>
                    <a:pt x="0" y="5"/>
                    <a:pt x="0" y="4"/>
                    <a:pt x="0" y="2"/>
                  </a:cubicBezTo>
                  <a:cubicBezTo>
                    <a:pt x="1" y="3"/>
                    <a:pt x="1" y="2"/>
                    <a:pt x="2" y="1"/>
                  </a:cubicBezTo>
                  <a:close/>
                </a:path>
              </a:pathLst>
            </a:custGeom>
            <a:grpFill/>
            <a:ln>
              <a:noFill/>
            </a:ln>
          </p:spPr>
          <p:txBody>
            <a:bodyPr anchor="ctr"/>
            <a:lstStyle/>
            <a:p>
              <a:pPr algn="ctr"/>
              <a:endParaRPr dirty="0"/>
            </a:p>
          </p:txBody>
        </p:sp>
        <p:sp>
          <p:nvSpPr>
            <p:cNvPr id="68" name="îśľïdè"/>
            <p:cNvSpPr/>
            <p:nvPr/>
          </p:nvSpPr>
          <p:spPr bwMode="auto">
            <a:xfrm>
              <a:off x="4717451" y="1322593"/>
              <a:ext cx="116265" cy="98055"/>
            </a:xfrm>
            <a:custGeom>
              <a:avLst/>
              <a:gdLst>
                <a:gd name="T0" fmla="*/ 25 w 56"/>
                <a:gd name="T1" fmla="*/ 0 h 47"/>
                <a:gd name="T2" fmla="*/ 30 w 56"/>
                <a:gd name="T3" fmla="*/ 4 h 47"/>
                <a:gd name="T4" fmla="*/ 28 w 56"/>
                <a:gd name="T5" fmla="*/ 12 h 47"/>
                <a:gd name="T6" fmla="*/ 36 w 56"/>
                <a:gd name="T7" fmla="*/ 15 h 47"/>
                <a:gd name="T8" fmla="*/ 47 w 56"/>
                <a:gd name="T9" fmla="*/ 19 h 47"/>
                <a:gd name="T10" fmla="*/ 45 w 56"/>
                <a:gd name="T11" fmla="*/ 26 h 47"/>
                <a:gd name="T12" fmla="*/ 51 w 56"/>
                <a:gd name="T13" fmla="*/ 28 h 47"/>
                <a:gd name="T14" fmla="*/ 54 w 56"/>
                <a:gd name="T15" fmla="*/ 34 h 47"/>
                <a:gd name="T16" fmla="*/ 51 w 56"/>
                <a:gd name="T17" fmla="*/ 43 h 47"/>
                <a:gd name="T18" fmla="*/ 49 w 56"/>
                <a:gd name="T19" fmla="*/ 40 h 47"/>
                <a:gd name="T20" fmla="*/ 38 w 56"/>
                <a:gd name="T21" fmla="*/ 40 h 47"/>
                <a:gd name="T22" fmla="*/ 30 w 56"/>
                <a:gd name="T23" fmla="*/ 47 h 47"/>
                <a:gd name="T24" fmla="*/ 26 w 56"/>
                <a:gd name="T25" fmla="*/ 41 h 47"/>
                <a:gd name="T26" fmla="*/ 21 w 56"/>
                <a:gd name="T27" fmla="*/ 40 h 47"/>
                <a:gd name="T28" fmla="*/ 13 w 56"/>
                <a:gd name="T29" fmla="*/ 34 h 47"/>
                <a:gd name="T30" fmla="*/ 0 w 56"/>
                <a:gd name="T31" fmla="*/ 36 h 47"/>
                <a:gd name="T32" fmla="*/ 2 w 56"/>
                <a:gd name="T33" fmla="*/ 28 h 47"/>
                <a:gd name="T34" fmla="*/ 10 w 56"/>
                <a:gd name="T35" fmla="*/ 25 h 47"/>
                <a:gd name="T36" fmla="*/ 13 w 56"/>
                <a:gd name="T37" fmla="*/ 17 h 47"/>
                <a:gd name="T38" fmla="*/ 15 w 56"/>
                <a:gd name="T39" fmla="*/ 8 h 47"/>
                <a:gd name="T40" fmla="*/ 19 w 56"/>
                <a:gd name="T41" fmla="*/ 8 h 47"/>
                <a:gd name="T42" fmla="*/ 19 w 56"/>
                <a:gd name="T43" fmla="*/ 4 h 47"/>
                <a:gd name="T44" fmla="*/ 25 w 56"/>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47">
                  <a:moveTo>
                    <a:pt x="25" y="0"/>
                  </a:moveTo>
                  <a:cubicBezTo>
                    <a:pt x="27" y="1"/>
                    <a:pt x="27" y="4"/>
                    <a:pt x="30" y="4"/>
                  </a:cubicBezTo>
                  <a:cubicBezTo>
                    <a:pt x="29" y="8"/>
                    <a:pt x="24" y="8"/>
                    <a:pt x="28" y="12"/>
                  </a:cubicBezTo>
                  <a:cubicBezTo>
                    <a:pt x="27" y="16"/>
                    <a:pt x="33" y="14"/>
                    <a:pt x="36" y="15"/>
                  </a:cubicBezTo>
                  <a:cubicBezTo>
                    <a:pt x="37" y="16"/>
                    <a:pt x="40" y="22"/>
                    <a:pt x="47" y="19"/>
                  </a:cubicBezTo>
                  <a:cubicBezTo>
                    <a:pt x="47" y="24"/>
                    <a:pt x="50" y="25"/>
                    <a:pt x="45" y="26"/>
                  </a:cubicBezTo>
                  <a:cubicBezTo>
                    <a:pt x="45" y="29"/>
                    <a:pt x="49" y="27"/>
                    <a:pt x="51" y="28"/>
                  </a:cubicBezTo>
                  <a:cubicBezTo>
                    <a:pt x="52" y="30"/>
                    <a:pt x="49" y="36"/>
                    <a:pt x="54" y="34"/>
                  </a:cubicBezTo>
                  <a:cubicBezTo>
                    <a:pt x="56" y="40"/>
                    <a:pt x="49" y="38"/>
                    <a:pt x="51" y="43"/>
                  </a:cubicBezTo>
                  <a:cubicBezTo>
                    <a:pt x="49" y="43"/>
                    <a:pt x="49" y="41"/>
                    <a:pt x="49" y="40"/>
                  </a:cubicBezTo>
                  <a:cubicBezTo>
                    <a:pt x="42" y="40"/>
                    <a:pt x="43" y="42"/>
                    <a:pt x="38" y="40"/>
                  </a:cubicBezTo>
                  <a:cubicBezTo>
                    <a:pt x="35" y="42"/>
                    <a:pt x="30" y="42"/>
                    <a:pt x="30" y="47"/>
                  </a:cubicBezTo>
                  <a:cubicBezTo>
                    <a:pt x="27" y="47"/>
                    <a:pt x="28" y="43"/>
                    <a:pt x="26" y="41"/>
                  </a:cubicBezTo>
                  <a:cubicBezTo>
                    <a:pt x="25" y="40"/>
                    <a:pt x="22" y="41"/>
                    <a:pt x="21" y="40"/>
                  </a:cubicBezTo>
                  <a:cubicBezTo>
                    <a:pt x="19" y="38"/>
                    <a:pt x="18" y="35"/>
                    <a:pt x="13" y="34"/>
                  </a:cubicBezTo>
                  <a:cubicBezTo>
                    <a:pt x="7" y="33"/>
                    <a:pt x="7" y="37"/>
                    <a:pt x="0" y="36"/>
                  </a:cubicBezTo>
                  <a:cubicBezTo>
                    <a:pt x="2" y="34"/>
                    <a:pt x="2" y="32"/>
                    <a:pt x="2" y="28"/>
                  </a:cubicBezTo>
                  <a:cubicBezTo>
                    <a:pt x="8" y="31"/>
                    <a:pt x="4" y="22"/>
                    <a:pt x="10" y="25"/>
                  </a:cubicBezTo>
                  <a:cubicBezTo>
                    <a:pt x="7" y="20"/>
                    <a:pt x="12" y="19"/>
                    <a:pt x="13" y="17"/>
                  </a:cubicBezTo>
                  <a:cubicBezTo>
                    <a:pt x="14" y="15"/>
                    <a:pt x="13" y="11"/>
                    <a:pt x="15" y="8"/>
                  </a:cubicBezTo>
                  <a:cubicBezTo>
                    <a:pt x="16" y="7"/>
                    <a:pt x="18" y="8"/>
                    <a:pt x="19" y="8"/>
                  </a:cubicBezTo>
                  <a:cubicBezTo>
                    <a:pt x="20" y="7"/>
                    <a:pt x="18" y="5"/>
                    <a:pt x="19" y="4"/>
                  </a:cubicBezTo>
                  <a:cubicBezTo>
                    <a:pt x="21" y="3"/>
                    <a:pt x="25" y="4"/>
                    <a:pt x="25" y="0"/>
                  </a:cubicBezTo>
                  <a:close/>
                </a:path>
              </a:pathLst>
            </a:custGeom>
            <a:grpFill/>
            <a:ln>
              <a:noFill/>
            </a:ln>
          </p:spPr>
          <p:txBody>
            <a:bodyPr anchor="ctr"/>
            <a:lstStyle/>
            <a:p>
              <a:pPr algn="ctr"/>
              <a:endParaRPr dirty="0"/>
            </a:p>
          </p:txBody>
        </p:sp>
        <p:sp>
          <p:nvSpPr>
            <p:cNvPr id="69" name="î$ḷiḑe"/>
            <p:cNvSpPr/>
            <p:nvPr/>
          </p:nvSpPr>
          <p:spPr bwMode="auto">
            <a:xfrm>
              <a:off x="4654415" y="1353410"/>
              <a:ext cx="29417" cy="25214"/>
            </a:xfrm>
            <a:custGeom>
              <a:avLst/>
              <a:gdLst>
                <a:gd name="T0" fmla="*/ 0 w 14"/>
                <a:gd name="T1" fmla="*/ 0 h 12"/>
                <a:gd name="T2" fmla="*/ 14 w 14"/>
                <a:gd name="T3" fmla="*/ 6 h 12"/>
                <a:gd name="T4" fmla="*/ 0 w 14"/>
                <a:gd name="T5" fmla="*/ 0 h 12"/>
              </a:gdLst>
              <a:ahLst/>
              <a:cxnLst>
                <a:cxn ang="0">
                  <a:pos x="T0" y="T1"/>
                </a:cxn>
                <a:cxn ang="0">
                  <a:pos x="T2" y="T3"/>
                </a:cxn>
                <a:cxn ang="0">
                  <a:pos x="T4" y="T5"/>
                </a:cxn>
              </a:cxnLst>
              <a:rect l="0" t="0" r="r" b="b"/>
              <a:pathLst>
                <a:path w="14" h="12">
                  <a:moveTo>
                    <a:pt x="0" y="0"/>
                  </a:moveTo>
                  <a:cubicBezTo>
                    <a:pt x="7" y="0"/>
                    <a:pt x="7" y="6"/>
                    <a:pt x="14" y="6"/>
                  </a:cubicBezTo>
                  <a:cubicBezTo>
                    <a:pt x="12" y="12"/>
                    <a:pt x="1" y="6"/>
                    <a:pt x="0" y="0"/>
                  </a:cubicBezTo>
                  <a:close/>
                </a:path>
              </a:pathLst>
            </a:custGeom>
            <a:grpFill/>
            <a:ln>
              <a:noFill/>
            </a:ln>
          </p:spPr>
          <p:txBody>
            <a:bodyPr anchor="ctr"/>
            <a:lstStyle/>
            <a:p>
              <a:pPr algn="ctr"/>
              <a:endParaRPr dirty="0"/>
            </a:p>
          </p:txBody>
        </p:sp>
        <p:sp>
          <p:nvSpPr>
            <p:cNvPr id="70" name="iṧļîḋê"/>
            <p:cNvSpPr/>
            <p:nvPr/>
          </p:nvSpPr>
          <p:spPr bwMode="auto">
            <a:xfrm>
              <a:off x="7886021" y="1451465"/>
              <a:ext cx="81245" cy="58833"/>
            </a:xfrm>
            <a:custGeom>
              <a:avLst/>
              <a:gdLst>
                <a:gd name="T0" fmla="*/ 11 w 39"/>
                <a:gd name="T1" fmla="*/ 0 h 28"/>
                <a:gd name="T2" fmla="*/ 13 w 39"/>
                <a:gd name="T3" fmla="*/ 2 h 28"/>
                <a:gd name="T4" fmla="*/ 21 w 39"/>
                <a:gd name="T5" fmla="*/ 9 h 28"/>
                <a:gd name="T6" fmla="*/ 39 w 39"/>
                <a:gd name="T7" fmla="*/ 7 h 28"/>
                <a:gd name="T8" fmla="*/ 32 w 39"/>
                <a:gd name="T9" fmla="*/ 19 h 28"/>
                <a:gd name="T10" fmla="*/ 26 w 39"/>
                <a:gd name="T11" fmla="*/ 17 h 28"/>
                <a:gd name="T12" fmla="*/ 19 w 39"/>
                <a:gd name="T13" fmla="*/ 20 h 28"/>
                <a:gd name="T14" fmla="*/ 17 w 39"/>
                <a:gd name="T15" fmla="*/ 26 h 28"/>
                <a:gd name="T16" fmla="*/ 8 w 39"/>
                <a:gd name="T17" fmla="*/ 22 h 28"/>
                <a:gd name="T18" fmla="*/ 11 w 3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8">
                  <a:moveTo>
                    <a:pt x="11" y="0"/>
                  </a:moveTo>
                  <a:cubicBezTo>
                    <a:pt x="13" y="0"/>
                    <a:pt x="13" y="1"/>
                    <a:pt x="13" y="2"/>
                  </a:cubicBezTo>
                  <a:cubicBezTo>
                    <a:pt x="13" y="7"/>
                    <a:pt x="20" y="4"/>
                    <a:pt x="21" y="9"/>
                  </a:cubicBezTo>
                  <a:cubicBezTo>
                    <a:pt x="27" y="7"/>
                    <a:pt x="32" y="10"/>
                    <a:pt x="39" y="7"/>
                  </a:cubicBezTo>
                  <a:cubicBezTo>
                    <a:pt x="39" y="13"/>
                    <a:pt x="32" y="13"/>
                    <a:pt x="32" y="19"/>
                  </a:cubicBezTo>
                  <a:cubicBezTo>
                    <a:pt x="29" y="19"/>
                    <a:pt x="29" y="17"/>
                    <a:pt x="26" y="17"/>
                  </a:cubicBezTo>
                  <a:cubicBezTo>
                    <a:pt x="22" y="16"/>
                    <a:pt x="20" y="25"/>
                    <a:pt x="19" y="20"/>
                  </a:cubicBezTo>
                  <a:cubicBezTo>
                    <a:pt x="17" y="21"/>
                    <a:pt x="17" y="24"/>
                    <a:pt x="17" y="26"/>
                  </a:cubicBezTo>
                  <a:cubicBezTo>
                    <a:pt x="12" y="28"/>
                    <a:pt x="12" y="15"/>
                    <a:pt x="8" y="22"/>
                  </a:cubicBezTo>
                  <a:cubicBezTo>
                    <a:pt x="0" y="17"/>
                    <a:pt x="6" y="3"/>
                    <a:pt x="11" y="0"/>
                  </a:cubicBezTo>
                  <a:close/>
                </a:path>
              </a:pathLst>
            </a:custGeom>
            <a:grpFill/>
            <a:ln>
              <a:noFill/>
            </a:ln>
          </p:spPr>
          <p:txBody>
            <a:bodyPr anchor="ctr"/>
            <a:lstStyle/>
            <a:p>
              <a:pPr algn="ctr"/>
              <a:endParaRPr dirty="0"/>
            </a:p>
          </p:txBody>
        </p:sp>
        <p:sp>
          <p:nvSpPr>
            <p:cNvPr id="71" name="iş1íḓe"/>
            <p:cNvSpPr/>
            <p:nvPr/>
          </p:nvSpPr>
          <p:spPr bwMode="auto">
            <a:xfrm>
              <a:off x="7743141" y="1520103"/>
              <a:ext cx="156888" cy="137277"/>
            </a:xfrm>
            <a:custGeom>
              <a:avLst/>
              <a:gdLst>
                <a:gd name="T0" fmla="*/ 67 w 76"/>
                <a:gd name="T1" fmla="*/ 0 h 66"/>
                <a:gd name="T2" fmla="*/ 73 w 76"/>
                <a:gd name="T3" fmla="*/ 2 h 66"/>
                <a:gd name="T4" fmla="*/ 73 w 76"/>
                <a:gd name="T5" fmla="*/ 30 h 66"/>
                <a:gd name="T6" fmla="*/ 71 w 76"/>
                <a:gd name="T7" fmla="*/ 27 h 66"/>
                <a:gd name="T8" fmla="*/ 71 w 76"/>
                <a:gd name="T9" fmla="*/ 38 h 66"/>
                <a:gd name="T10" fmla="*/ 67 w 76"/>
                <a:gd name="T11" fmla="*/ 36 h 66"/>
                <a:gd name="T12" fmla="*/ 67 w 76"/>
                <a:gd name="T13" fmla="*/ 55 h 66"/>
                <a:gd name="T14" fmla="*/ 64 w 76"/>
                <a:gd name="T15" fmla="*/ 53 h 66"/>
                <a:gd name="T16" fmla="*/ 58 w 76"/>
                <a:gd name="T17" fmla="*/ 56 h 66"/>
                <a:gd name="T18" fmla="*/ 54 w 76"/>
                <a:gd name="T19" fmla="*/ 55 h 66"/>
                <a:gd name="T20" fmla="*/ 47 w 76"/>
                <a:gd name="T21" fmla="*/ 56 h 66"/>
                <a:gd name="T22" fmla="*/ 37 w 76"/>
                <a:gd name="T23" fmla="*/ 58 h 66"/>
                <a:gd name="T24" fmla="*/ 34 w 76"/>
                <a:gd name="T25" fmla="*/ 66 h 66"/>
                <a:gd name="T26" fmla="*/ 26 w 76"/>
                <a:gd name="T27" fmla="*/ 56 h 66"/>
                <a:gd name="T28" fmla="*/ 23 w 76"/>
                <a:gd name="T29" fmla="*/ 60 h 66"/>
                <a:gd name="T30" fmla="*/ 19 w 76"/>
                <a:gd name="T31" fmla="*/ 58 h 66"/>
                <a:gd name="T32" fmla="*/ 0 w 76"/>
                <a:gd name="T33" fmla="*/ 62 h 66"/>
                <a:gd name="T34" fmla="*/ 2 w 76"/>
                <a:gd name="T35" fmla="*/ 55 h 66"/>
                <a:gd name="T36" fmla="*/ 6 w 76"/>
                <a:gd name="T37" fmla="*/ 56 h 66"/>
                <a:gd name="T38" fmla="*/ 8 w 76"/>
                <a:gd name="T39" fmla="*/ 53 h 66"/>
                <a:gd name="T40" fmla="*/ 34 w 76"/>
                <a:gd name="T41" fmla="*/ 51 h 66"/>
                <a:gd name="T42" fmla="*/ 37 w 76"/>
                <a:gd name="T43" fmla="*/ 38 h 66"/>
                <a:gd name="T44" fmla="*/ 41 w 76"/>
                <a:gd name="T45" fmla="*/ 34 h 66"/>
                <a:gd name="T46" fmla="*/ 52 w 76"/>
                <a:gd name="T47" fmla="*/ 36 h 66"/>
                <a:gd name="T48" fmla="*/ 52 w 76"/>
                <a:gd name="T49" fmla="*/ 28 h 66"/>
                <a:gd name="T50" fmla="*/ 54 w 76"/>
                <a:gd name="T51" fmla="*/ 32 h 66"/>
                <a:gd name="T52" fmla="*/ 56 w 76"/>
                <a:gd name="T53" fmla="*/ 23 h 66"/>
                <a:gd name="T54" fmla="*/ 62 w 76"/>
                <a:gd name="T55" fmla="*/ 8 h 66"/>
                <a:gd name="T56" fmla="*/ 67 w 76"/>
                <a:gd name="T5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66">
                  <a:moveTo>
                    <a:pt x="67" y="0"/>
                  </a:moveTo>
                  <a:cubicBezTo>
                    <a:pt x="70" y="0"/>
                    <a:pt x="70" y="2"/>
                    <a:pt x="73" y="2"/>
                  </a:cubicBezTo>
                  <a:cubicBezTo>
                    <a:pt x="73" y="16"/>
                    <a:pt x="76" y="22"/>
                    <a:pt x="73" y="30"/>
                  </a:cubicBezTo>
                  <a:cubicBezTo>
                    <a:pt x="71" y="30"/>
                    <a:pt x="71" y="28"/>
                    <a:pt x="71" y="27"/>
                  </a:cubicBezTo>
                  <a:cubicBezTo>
                    <a:pt x="66" y="28"/>
                    <a:pt x="71" y="34"/>
                    <a:pt x="71" y="38"/>
                  </a:cubicBezTo>
                  <a:cubicBezTo>
                    <a:pt x="69" y="37"/>
                    <a:pt x="69" y="36"/>
                    <a:pt x="67" y="36"/>
                  </a:cubicBezTo>
                  <a:cubicBezTo>
                    <a:pt x="67" y="42"/>
                    <a:pt x="67" y="48"/>
                    <a:pt x="67" y="55"/>
                  </a:cubicBezTo>
                  <a:cubicBezTo>
                    <a:pt x="66" y="54"/>
                    <a:pt x="65" y="53"/>
                    <a:pt x="64" y="53"/>
                  </a:cubicBezTo>
                  <a:cubicBezTo>
                    <a:pt x="60" y="51"/>
                    <a:pt x="59" y="56"/>
                    <a:pt x="58" y="56"/>
                  </a:cubicBezTo>
                  <a:cubicBezTo>
                    <a:pt x="57" y="57"/>
                    <a:pt x="56" y="55"/>
                    <a:pt x="54" y="55"/>
                  </a:cubicBezTo>
                  <a:cubicBezTo>
                    <a:pt x="54" y="54"/>
                    <a:pt x="49" y="56"/>
                    <a:pt x="47" y="56"/>
                  </a:cubicBezTo>
                  <a:cubicBezTo>
                    <a:pt x="46" y="57"/>
                    <a:pt x="42" y="59"/>
                    <a:pt x="37" y="58"/>
                  </a:cubicBezTo>
                  <a:cubicBezTo>
                    <a:pt x="34" y="58"/>
                    <a:pt x="36" y="65"/>
                    <a:pt x="34" y="66"/>
                  </a:cubicBezTo>
                  <a:cubicBezTo>
                    <a:pt x="30" y="64"/>
                    <a:pt x="26" y="62"/>
                    <a:pt x="26" y="56"/>
                  </a:cubicBezTo>
                  <a:cubicBezTo>
                    <a:pt x="23" y="54"/>
                    <a:pt x="23" y="60"/>
                    <a:pt x="23" y="60"/>
                  </a:cubicBezTo>
                  <a:cubicBezTo>
                    <a:pt x="20" y="61"/>
                    <a:pt x="19" y="58"/>
                    <a:pt x="19" y="58"/>
                  </a:cubicBezTo>
                  <a:cubicBezTo>
                    <a:pt x="12" y="59"/>
                    <a:pt x="5" y="65"/>
                    <a:pt x="0" y="62"/>
                  </a:cubicBezTo>
                  <a:cubicBezTo>
                    <a:pt x="2" y="60"/>
                    <a:pt x="2" y="58"/>
                    <a:pt x="2" y="55"/>
                  </a:cubicBezTo>
                  <a:cubicBezTo>
                    <a:pt x="4" y="53"/>
                    <a:pt x="6" y="56"/>
                    <a:pt x="6" y="56"/>
                  </a:cubicBezTo>
                  <a:cubicBezTo>
                    <a:pt x="8" y="56"/>
                    <a:pt x="7" y="53"/>
                    <a:pt x="8" y="53"/>
                  </a:cubicBezTo>
                  <a:cubicBezTo>
                    <a:pt x="14" y="52"/>
                    <a:pt x="26" y="54"/>
                    <a:pt x="34" y="51"/>
                  </a:cubicBezTo>
                  <a:cubicBezTo>
                    <a:pt x="31" y="42"/>
                    <a:pt x="39" y="45"/>
                    <a:pt x="37" y="38"/>
                  </a:cubicBezTo>
                  <a:cubicBezTo>
                    <a:pt x="41" y="40"/>
                    <a:pt x="42" y="39"/>
                    <a:pt x="41" y="34"/>
                  </a:cubicBezTo>
                  <a:cubicBezTo>
                    <a:pt x="45" y="38"/>
                    <a:pt x="49" y="31"/>
                    <a:pt x="52" y="36"/>
                  </a:cubicBezTo>
                  <a:cubicBezTo>
                    <a:pt x="53" y="35"/>
                    <a:pt x="51" y="29"/>
                    <a:pt x="52" y="28"/>
                  </a:cubicBezTo>
                  <a:cubicBezTo>
                    <a:pt x="54" y="27"/>
                    <a:pt x="54" y="32"/>
                    <a:pt x="54" y="32"/>
                  </a:cubicBezTo>
                  <a:cubicBezTo>
                    <a:pt x="56" y="33"/>
                    <a:pt x="60" y="31"/>
                    <a:pt x="56" y="23"/>
                  </a:cubicBezTo>
                  <a:cubicBezTo>
                    <a:pt x="63" y="21"/>
                    <a:pt x="59" y="13"/>
                    <a:pt x="62" y="8"/>
                  </a:cubicBezTo>
                  <a:cubicBezTo>
                    <a:pt x="63" y="5"/>
                    <a:pt x="70" y="5"/>
                    <a:pt x="67" y="0"/>
                  </a:cubicBezTo>
                  <a:close/>
                </a:path>
              </a:pathLst>
            </a:custGeom>
            <a:grpFill/>
            <a:ln>
              <a:noFill/>
            </a:ln>
          </p:spPr>
          <p:txBody>
            <a:bodyPr anchor="ctr"/>
            <a:lstStyle/>
            <a:p>
              <a:pPr algn="ctr"/>
              <a:endParaRPr dirty="0"/>
            </a:p>
          </p:txBody>
        </p:sp>
        <p:sp>
          <p:nvSpPr>
            <p:cNvPr id="72" name="îṡlíḑè"/>
            <p:cNvSpPr/>
            <p:nvPr/>
          </p:nvSpPr>
          <p:spPr bwMode="auto">
            <a:xfrm>
              <a:off x="5794652" y="1528507"/>
              <a:ext cx="28016" cy="30817"/>
            </a:xfrm>
            <a:custGeom>
              <a:avLst/>
              <a:gdLst>
                <a:gd name="T0" fmla="*/ 4 w 13"/>
                <a:gd name="T1" fmla="*/ 0 h 15"/>
                <a:gd name="T2" fmla="*/ 0 w 13"/>
                <a:gd name="T3" fmla="*/ 13 h 15"/>
                <a:gd name="T4" fmla="*/ 4 w 13"/>
                <a:gd name="T5" fmla="*/ 0 h 15"/>
              </a:gdLst>
              <a:ahLst/>
              <a:cxnLst>
                <a:cxn ang="0">
                  <a:pos x="T0" y="T1"/>
                </a:cxn>
                <a:cxn ang="0">
                  <a:pos x="T2" y="T3"/>
                </a:cxn>
                <a:cxn ang="0">
                  <a:pos x="T4" y="T5"/>
                </a:cxn>
              </a:cxnLst>
              <a:rect l="0" t="0" r="r" b="b"/>
              <a:pathLst>
                <a:path w="13" h="15">
                  <a:moveTo>
                    <a:pt x="4" y="0"/>
                  </a:moveTo>
                  <a:cubicBezTo>
                    <a:pt x="13" y="0"/>
                    <a:pt x="10" y="15"/>
                    <a:pt x="0" y="13"/>
                  </a:cubicBezTo>
                  <a:cubicBezTo>
                    <a:pt x="4" y="12"/>
                    <a:pt x="0" y="1"/>
                    <a:pt x="4" y="0"/>
                  </a:cubicBezTo>
                  <a:close/>
                </a:path>
              </a:pathLst>
            </a:custGeom>
            <a:grpFill/>
            <a:ln>
              <a:noFill/>
            </a:ln>
          </p:spPr>
          <p:txBody>
            <a:bodyPr anchor="ctr"/>
            <a:lstStyle/>
            <a:p>
              <a:pPr algn="ctr"/>
              <a:endParaRPr dirty="0"/>
            </a:p>
          </p:txBody>
        </p:sp>
        <p:sp>
          <p:nvSpPr>
            <p:cNvPr id="73" name="ïśḷïďê"/>
            <p:cNvSpPr/>
            <p:nvPr/>
          </p:nvSpPr>
          <p:spPr bwMode="auto">
            <a:xfrm>
              <a:off x="5861890" y="1571932"/>
              <a:ext cx="39222" cy="29417"/>
            </a:xfrm>
            <a:custGeom>
              <a:avLst/>
              <a:gdLst>
                <a:gd name="T0" fmla="*/ 15 w 19"/>
                <a:gd name="T1" fmla="*/ 3 h 14"/>
                <a:gd name="T2" fmla="*/ 19 w 19"/>
                <a:gd name="T3" fmla="*/ 13 h 14"/>
                <a:gd name="T4" fmla="*/ 9 w 19"/>
                <a:gd name="T5" fmla="*/ 13 h 14"/>
                <a:gd name="T6" fmla="*/ 9 w 19"/>
                <a:gd name="T7" fmla="*/ 11 h 14"/>
                <a:gd name="T8" fmla="*/ 2 w 19"/>
                <a:gd name="T9" fmla="*/ 9 h 14"/>
                <a:gd name="T10" fmla="*/ 15 w 19"/>
                <a:gd name="T11" fmla="*/ 3 h 14"/>
              </a:gdLst>
              <a:ahLst/>
              <a:cxnLst>
                <a:cxn ang="0">
                  <a:pos x="T0" y="T1"/>
                </a:cxn>
                <a:cxn ang="0">
                  <a:pos x="T2" y="T3"/>
                </a:cxn>
                <a:cxn ang="0">
                  <a:pos x="T4" y="T5"/>
                </a:cxn>
                <a:cxn ang="0">
                  <a:pos x="T6" y="T7"/>
                </a:cxn>
                <a:cxn ang="0">
                  <a:pos x="T8" y="T9"/>
                </a:cxn>
                <a:cxn ang="0">
                  <a:pos x="T10" y="T11"/>
                </a:cxn>
              </a:cxnLst>
              <a:rect l="0" t="0" r="r" b="b"/>
              <a:pathLst>
                <a:path w="19" h="14">
                  <a:moveTo>
                    <a:pt x="15" y="3"/>
                  </a:moveTo>
                  <a:cubicBezTo>
                    <a:pt x="18" y="5"/>
                    <a:pt x="19" y="8"/>
                    <a:pt x="19" y="13"/>
                  </a:cubicBezTo>
                  <a:cubicBezTo>
                    <a:pt x="17" y="12"/>
                    <a:pt x="11" y="14"/>
                    <a:pt x="9" y="13"/>
                  </a:cubicBezTo>
                  <a:cubicBezTo>
                    <a:pt x="9" y="13"/>
                    <a:pt x="10" y="11"/>
                    <a:pt x="9" y="11"/>
                  </a:cubicBezTo>
                  <a:cubicBezTo>
                    <a:pt x="7" y="10"/>
                    <a:pt x="2" y="12"/>
                    <a:pt x="2" y="9"/>
                  </a:cubicBezTo>
                  <a:cubicBezTo>
                    <a:pt x="0" y="0"/>
                    <a:pt x="15" y="9"/>
                    <a:pt x="15" y="3"/>
                  </a:cubicBezTo>
                  <a:close/>
                </a:path>
              </a:pathLst>
            </a:custGeom>
            <a:grpFill/>
            <a:ln>
              <a:noFill/>
            </a:ln>
          </p:spPr>
          <p:txBody>
            <a:bodyPr anchor="ctr"/>
            <a:lstStyle/>
            <a:p>
              <a:pPr algn="ctr"/>
              <a:endParaRPr dirty="0"/>
            </a:p>
          </p:txBody>
        </p:sp>
        <p:sp>
          <p:nvSpPr>
            <p:cNvPr id="74" name="íṧ1ïďê"/>
            <p:cNvSpPr/>
            <p:nvPr/>
          </p:nvSpPr>
          <p:spPr bwMode="auto">
            <a:xfrm>
              <a:off x="6175665" y="1627963"/>
              <a:ext cx="29417" cy="15409"/>
            </a:xfrm>
            <a:custGeom>
              <a:avLst/>
              <a:gdLst>
                <a:gd name="T0" fmla="*/ 0 w 14"/>
                <a:gd name="T1" fmla="*/ 6 h 7"/>
                <a:gd name="T2" fmla="*/ 8 w 14"/>
                <a:gd name="T3" fmla="*/ 1 h 7"/>
                <a:gd name="T4" fmla="*/ 6 w 14"/>
                <a:gd name="T5" fmla="*/ 3 h 7"/>
                <a:gd name="T6" fmla="*/ 0 w 14"/>
                <a:gd name="T7" fmla="*/ 6 h 7"/>
              </a:gdLst>
              <a:ahLst/>
              <a:cxnLst>
                <a:cxn ang="0">
                  <a:pos x="T0" y="T1"/>
                </a:cxn>
                <a:cxn ang="0">
                  <a:pos x="T2" y="T3"/>
                </a:cxn>
                <a:cxn ang="0">
                  <a:pos x="T4" y="T5"/>
                </a:cxn>
                <a:cxn ang="0">
                  <a:pos x="T6" y="T7"/>
                </a:cxn>
              </a:cxnLst>
              <a:rect l="0" t="0" r="r" b="b"/>
              <a:pathLst>
                <a:path w="14" h="7">
                  <a:moveTo>
                    <a:pt x="0" y="6"/>
                  </a:moveTo>
                  <a:cubicBezTo>
                    <a:pt x="0" y="1"/>
                    <a:pt x="3" y="0"/>
                    <a:pt x="8" y="1"/>
                  </a:cubicBezTo>
                  <a:cubicBezTo>
                    <a:pt x="14" y="0"/>
                    <a:pt x="10" y="4"/>
                    <a:pt x="6" y="3"/>
                  </a:cubicBezTo>
                  <a:cubicBezTo>
                    <a:pt x="4" y="4"/>
                    <a:pt x="4" y="7"/>
                    <a:pt x="0" y="6"/>
                  </a:cubicBezTo>
                  <a:close/>
                </a:path>
              </a:pathLst>
            </a:custGeom>
            <a:grpFill/>
            <a:ln>
              <a:noFill/>
            </a:ln>
          </p:spPr>
          <p:txBody>
            <a:bodyPr anchor="ctr"/>
            <a:lstStyle/>
            <a:p>
              <a:pPr algn="ctr"/>
              <a:endParaRPr dirty="0"/>
            </a:p>
          </p:txBody>
        </p:sp>
        <p:sp>
          <p:nvSpPr>
            <p:cNvPr id="75" name="ïŝļîde"/>
            <p:cNvSpPr/>
            <p:nvPr/>
          </p:nvSpPr>
          <p:spPr bwMode="auto">
            <a:xfrm>
              <a:off x="7757148" y="1651776"/>
              <a:ext cx="29417" cy="18211"/>
            </a:xfrm>
            <a:custGeom>
              <a:avLst/>
              <a:gdLst>
                <a:gd name="T0" fmla="*/ 12 w 14"/>
                <a:gd name="T1" fmla="*/ 1 h 9"/>
                <a:gd name="T2" fmla="*/ 8 w 14"/>
                <a:gd name="T3" fmla="*/ 8 h 9"/>
                <a:gd name="T4" fmla="*/ 1 w 14"/>
                <a:gd name="T5" fmla="*/ 3 h 9"/>
                <a:gd name="T6" fmla="*/ 12 w 14"/>
                <a:gd name="T7" fmla="*/ 1 h 9"/>
              </a:gdLst>
              <a:ahLst/>
              <a:cxnLst>
                <a:cxn ang="0">
                  <a:pos x="T0" y="T1"/>
                </a:cxn>
                <a:cxn ang="0">
                  <a:pos x="T2" y="T3"/>
                </a:cxn>
                <a:cxn ang="0">
                  <a:pos x="T4" y="T5"/>
                </a:cxn>
                <a:cxn ang="0">
                  <a:pos x="T6" y="T7"/>
                </a:cxn>
              </a:cxnLst>
              <a:rect l="0" t="0" r="r" b="b"/>
              <a:pathLst>
                <a:path w="14" h="9">
                  <a:moveTo>
                    <a:pt x="12" y="1"/>
                  </a:moveTo>
                  <a:cubicBezTo>
                    <a:pt x="14" y="7"/>
                    <a:pt x="6" y="2"/>
                    <a:pt x="8" y="8"/>
                  </a:cubicBezTo>
                  <a:cubicBezTo>
                    <a:pt x="3" y="9"/>
                    <a:pt x="0" y="8"/>
                    <a:pt x="1" y="3"/>
                  </a:cubicBezTo>
                  <a:cubicBezTo>
                    <a:pt x="5" y="8"/>
                    <a:pt x="6" y="0"/>
                    <a:pt x="12" y="1"/>
                  </a:cubicBezTo>
                  <a:close/>
                </a:path>
              </a:pathLst>
            </a:custGeom>
            <a:grpFill/>
            <a:ln>
              <a:noFill/>
            </a:ln>
          </p:spPr>
          <p:txBody>
            <a:bodyPr anchor="ctr"/>
            <a:lstStyle/>
            <a:p>
              <a:pPr algn="ctr"/>
              <a:endParaRPr dirty="0"/>
            </a:p>
          </p:txBody>
        </p:sp>
        <p:sp>
          <p:nvSpPr>
            <p:cNvPr id="76" name="ïşḻïḓe"/>
            <p:cNvSpPr/>
            <p:nvPr/>
          </p:nvSpPr>
          <p:spPr bwMode="auto">
            <a:xfrm>
              <a:off x="7706721" y="1653177"/>
              <a:ext cx="42023" cy="43425"/>
            </a:xfrm>
            <a:custGeom>
              <a:avLst/>
              <a:gdLst>
                <a:gd name="T0" fmla="*/ 17 w 20"/>
                <a:gd name="T1" fmla="*/ 4 h 21"/>
                <a:gd name="T2" fmla="*/ 17 w 20"/>
                <a:gd name="T3" fmla="*/ 17 h 21"/>
                <a:gd name="T4" fmla="*/ 6 w 20"/>
                <a:gd name="T5" fmla="*/ 18 h 21"/>
                <a:gd name="T6" fmla="*/ 0 w 20"/>
                <a:gd name="T7" fmla="*/ 11 h 21"/>
                <a:gd name="T8" fmla="*/ 17 w 20"/>
                <a:gd name="T9" fmla="*/ 4 h 21"/>
              </a:gdLst>
              <a:ahLst/>
              <a:cxnLst>
                <a:cxn ang="0">
                  <a:pos x="T0" y="T1"/>
                </a:cxn>
                <a:cxn ang="0">
                  <a:pos x="T2" y="T3"/>
                </a:cxn>
                <a:cxn ang="0">
                  <a:pos x="T4" y="T5"/>
                </a:cxn>
                <a:cxn ang="0">
                  <a:pos x="T6" y="T7"/>
                </a:cxn>
                <a:cxn ang="0">
                  <a:pos x="T8" y="T9"/>
                </a:cxn>
              </a:cxnLst>
              <a:rect l="0" t="0" r="r" b="b"/>
              <a:pathLst>
                <a:path w="20" h="21">
                  <a:moveTo>
                    <a:pt x="17" y="4"/>
                  </a:moveTo>
                  <a:cubicBezTo>
                    <a:pt x="20" y="9"/>
                    <a:pt x="12" y="14"/>
                    <a:pt x="17" y="17"/>
                  </a:cubicBezTo>
                  <a:cubicBezTo>
                    <a:pt x="17" y="21"/>
                    <a:pt x="9" y="17"/>
                    <a:pt x="6" y="18"/>
                  </a:cubicBezTo>
                  <a:cubicBezTo>
                    <a:pt x="6" y="11"/>
                    <a:pt x="7" y="8"/>
                    <a:pt x="0" y="11"/>
                  </a:cubicBezTo>
                  <a:cubicBezTo>
                    <a:pt x="0" y="2"/>
                    <a:pt x="10" y="0"/>
                    <a:pt x="17" y="4"/>
                  </a:cubicBezTo>
                  <a:close/>
                </a:path>
              </a:pathLst>
            </a:custGeom>
            <a:grpFill/>
            <a:ln>
              <a:noFill/>
            </a:ln>
          </p:spPr>
          <p:txBody>
            <a:bodyPr anchor="ctr"/>
            <a:lstStyle/>
            <a:p>
              <a:pPr algn="ctr"/>
              <a:endParaRPr dirty="0"/>
            </a:p>
          </p:txBody>
        </p:sp>
        <p:sp>
          <p:nvSpPr>
            <p:cNvPr id="77" name="iS1íde"/>
            <p:cNvSpPr/>
            <p:nvPr/>
          </p:nvSpPr>
          <p:spPr bwMode="auto">
            <a:xfrm>
              <a:off x="7561039" y="1807263"/>
              <a:ext cx="25214" cy="39222"/>
            </a:xfrm>
            <a:custGeom>
              <a:avLst/>
              <a:gdLst>
                <a:gd name="T0" fmla="*/ 11 w 12"/>
                <a:gd name="T1" fmla="*/ 8 h 19"/>
                <a:gd name="T2" fmla="*/ 7 w 12"/>
                <a:gd name="T3" fmla="*/ 19 h 19"/>
                <a:gd name="T4" fmla="*/ 0 w 12"/>
                <a:gd name="T5" fmla="*/ 19 h 19"/>
                <a:gd name="T6" fmla="*/ 1 w 12"/>
                <a:gd name="T7" fmla="*/ 6 h 19"/>
                <a:gd name="T8" fmla="*/ 11 w 12"/>
                <a:gd name="T9" fmla="*/ 8 h 19"/>
              </a:gdLst>
              <a:ahLst/>
              <a:cxnLst>
                <a:cxn ang="0">
                  <a:pos x="T0" y="T1"/>
                </a:cxn>
                <a:cxn ang="0">
                  <a:pos x="T2" y="T3"/>
                </a:cxn>
                <a:cxn ang="0">
                  <a:pos x="T4" y="T5"/>
                </a:cxn>
                <a:cxn ang="0">
                  <a:pos x="T6" y="T7"/>
                </a:cxn>
                <a:cxn ang="0">
                  <a:pos x="T8" y="T9"/>
                </a:cxn>
              </a:cxnLst>
              <a:rect l="0" t="0" r="r" b="b"/>
              <a:pathLst>
                <a:path w="12" h="19">
                  <a:moveTo>
                    <a:pt x="11" y="8"/>
                  </a:moveTo>
                  <a:cubicBezTo>
                    <a:pt x="11" y="13"/>
                    <a:pt x="4" y="11"/>
                    <a:pt x="7" y="19"/>
                  </a:cubicBezTo>
                  <a:cubicBezTo>
                    <a:pt x="5" y="19"/>
                    <a:pt x="2" y="19"/>
                    <a:pt x="0" y="19"/>
                  </a:cubicBezTo>
                  <a:cubicBezTo>
                    <a:pt x="0" y="16"/>
                    <a:pt x="6" y="9"/>
                    <a:pt x="1" y="6"/>
                  </a:cubicBezTo>
                  <a:cubicBezTo>
                    <a:pt x="3" y="2"/>
                    <a:pt x="12" y="0"/>
                    <a:pt x="11" y="8"/>
                  </a:cubicBezTo>
                  <a:close/>
                </a:path>
              </a:pathLst>
            </a:custGeom>
            <a:grpFill/>
            <a:ln>
              <a:noFill/>
            </a:ln>
          </p:spPr>
          <p:txBody>
            <a:bodyPr anchor="ctr"/>
            <a:lstStyle/>
            <a:p>
              <a:pPr algn="ctr"/>
              <a:endParaRPr dirty="0"/>
            </a:p>
          </p:txBody>
        </p:sp>
        <p:sp>
          <p:nvSpPr>
            <p:cNvPr id="78" name="íŝļîdé"/>
            <p:cNvSpPr/>
            <p:nvPr/>
          </p:nvSpPr>
          <p:spPr bwMode="auto">
            <a:xfrm>
              <a:off x="3912001" y="1825473"/>
              <a:ext cx="16809" cy="12607"/>
            </a:xfrm>
            <a:custGeom>
              <a:avLst/>
              <a:gdLst>
                <a:gd name="T0" fmla="*/ 0 w 8"/>
                <a:gd name="T1" fmla="*/ 3 h 6"/>
                <a:gd name="T2" fmla="*/ 7 w 8"/>
                <a:gd name="T3" fmla="*/ 1 h 6"/>
                <a:gd name="T4" fmla="*/ 5 w 8"/>
                <a:gd name="T5" fmla="*/ 6 h 6"/>
                <a:gd name="T6" fmla="*/ 1 w 8"/>
                <a:gd name="T7" fmla="*/ 6 h 6"/>
                <a:gd name="T8" fmla="*/ 0 w 8"/>
                <a:gd name="T9" fmla="*/ 3 h 6"/>
              </a:gdLst>
              <a:ahLst/>
              <a:cxnLst>
                <a:cxn ang="0">
                  <a:pos x="T0" y="T1"/>
                </a:cxn>
                <a:cxn ang="0">
                  <a:pos x="T2" y="T3"/>
                </a:cxn>
                <a:cxn ang="0">
                  <a:pos x="T4" y="T5"/>
                </a:cxn>
                <a:cxn ang="0">
                  <a:pos x="T6" y="T7"/>
                </a:cxn>
                <a:cxn ang="0">
                  <a:pos x="T8" y="T9"/>
                </a:cxn>
              </a:cxnLst>
              <a:rect l="0" t="0" r="r" b="b"/>
              <a:pathLst>
                <a:path w="8" h="6">
                  <a:moveTo>
                    <a:pt x="0" y="3"/>
                  </a:moveTo>
                  <a:cubicBezTo>
                    <a:pt x="0" y="0"/>
                    <a:pt x="4" y="1"/>
                    <a:pt x="7" y="1"/>
                  </a:cubicBezTo>
                  <a:cubicBezTo>
                    <a:pt x="8" y="4"/>
                    <a:pt x="5" y="4"/>
                    <a:pt x="5" y="6"/>
                  </a:cubicBezTo>
                  <a:cubicBezTo>
                    <a:pt x="4" y="6"/>
                    <a:pt x="3" y="6"/>
                    <a:pt x="1" y="6"/>
                  </a:cubicBezTo>
                  <a:cubicBezTo>
                    <a:pt x="2" y="4"/>
                    <a:pt x="1" y="3"/>
                    <a:pt x="0" y="3"/>
                  </a:cubicBezTo>
                  <a:close/>
                </a:path>
              </a:pathLst>
            </a:custGeom>
            <a:grpFill/>
            <a:ln>
              <a:noFill/>
            </a:ln>
          </p:spPr>
          <p:txBody>
            <a:bodyPr anchor="ctr"/>
            <a:lstStyle/>
            <a:p>
              <a:pPr algn="ctr"/>
              <a:endParaRPr dirty="0"/>
            </a:p>
          </p:txBody>
        </p:sp>
        <p:sp>
          <p:nvSpPr>
            <p:cNvPr id="79" name="išḷídé"/>
            <p:cNvSpPr/>
            <p:nvPr/>
          </p:nvSpPr>
          <p:spPr bwMode="auto">
            <a:xfrm>
              <a:off x="4322430" y="1838081"/>
              <a:ext cx="158289" cy="63036"/>
            </a:xfrm>
            <a:custGeom>
              <a:avLst/>
              <a:gdLst>
                <a:gd name="T0" fmla="*/ 75 w 76"/>
                <a:gd name="T1" fmla="*/ 21 h 30"/>
                <a:gd name="T2" fmla="*/ 58 w 76"/>
                <a:gd name="T3" fmla="*/ 26 h 30"/>
                <a:gd name="T4" fmla="*/ 54 w 76"/>
                <a:gd name="T5" fmla="*/ 17 h 30"/>
                <a:gd name="T6" fmla="*/ 34 w 76"/>
                <a:gd name="T7" fmla="*/ 13 h 30"/>
                <a:gd name="T8" fmla="*/ 32 w 76"/>
                <a:gd name="T9" fmla="*/ 8 h 30"/>
                <a:gd name="T10" fmla="*/ 13 w 76"/>
                <a:gd name="T11" fmla="*/ 8 h 30"/>
                <a:gd name="T12" fmla="*/ 0 w 76"/>
                <a:gd name="T13" fmla="*/ 11 h 30"/>
                <a:gd name="T14" fmla="*/ 8 w 76"/>
                <a:gd name="T15" fmla="*/ 2 h 30"/>
                <a:gd name="T16" fmla="*/ 24 w 76"/>
                <a:gd name="T17" fmla="*/ 0 h 30"/>
                <a:gd name="T18" fmla="*/ 30 w 76"/>
                <a:gd name="T19" fmla="*/ 4 h 30"/>
                <a:gd name="T20" fmla="*/ 36 w 76"/>
                <a:gd name="T21" fmla="*/ 6 h 30"/>
                <a:gd name="T22" fmla="*/ 50 w 76"/>
                <a:gd name="T23" fmla="*/ 8 h 30"/>
                <a:gd name="T24" fmla="*/ 56 w 76"/>
                <a:gd name="T25" fmla="*/ 17 h 30"/>
                <a:gd name="T26" fmla="*/ 62 w 76"/>
                <a:gd name="T27" fmla="*/ 19 h 30"/>
                <a:gd name="T28" fmla="*/ 75 w 76"/>
                <a:gd name="T2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30">
                  <a:moveTo>
                    <a:pt x="75" y="21"/>
                  </a:moveTo>
                  <a:cubicBezTo>
                    <a:pt x="76" y="30"/>
                    <a:pt x="59" y="20"/>
                    <a:pt x="58" y="26"/>
                  </a:cubicBezTo>
                  <a:cubicBezTo>
                    <a:pt x="54" y="26"/>
                    <a:pt x="57" y="18"/>
                    <a:pt x="54" y="17"/>
                  </a:cubicBezTo>
                  <a:cubicBezTo>
                    <a:pt x="48" y="15"/>
                    <a:pt x="41" y="15"/>
                    <a:pt x="34" y="13"/>
                  </a:cubicBezTo>
                  <a:cubicBezTo>
                    <a:pt x="33" y="12"/>
                    <a:pt x="32" y="10"/>
                    <a:pt x="32" y="8"/>
                  </a:cubicBezTo>
                  <a:cubicBezTo>
                    <a:pt x="24" y="8"/>
                    <a:pt x="19" y="7"/>
                    <a:pt x="13" y="8"/>
                  </a:cubicBezTo>
                  <a:cubicBezTo>
                    <a:pt x="9" y="8"/>
                    <a:pt x="5" y="13"/>
                    <a:pt x="0" y="11"/>
                  </a:cubicBezTo>
                  <a:cubicBezTo>
                    <a:pt x="0" y="6"/>
                    <a:pt x="8" y="8"/>
                    <a:pt x="8" y="2"/>
                  </a:cubicBezTo>
                  <a:cubicBezTo>
                    <a:pt x="13" y="1"/>
                    <a:pt x="22" y="4"/>
                    <a:pt x="24" y="0"/>
                  </a:cubicBezTo>
                  <a:cubicBezTo>
                    <a:pt x="33" y="2"/>
                    <a:pt x="22" y="2"/>
                    <a:pt x="30" y="4"/>
                  </a:cubicBezTo>
                  <a:cubicBezTo>
                    <a:pt x="30" y="4"/>
                    <a:pt x="35" y="6"/>
                    <a:pt x="36" y="6"/>
                  </a:cubicBezTo>
                  <a:cubicBezTo>
                    <a:pt x="37" y="8"/>
                    <a:pt x="43" y="8"/>
                    <a:pt x="50" y="8"/>
                  </a:cubicBezTo>
                  <a:cubicBezTo>
                    <a:pt x="49" y="14"/>
                    <a:pt x="60" y="9"/>
                    <a:pt x="56" y="17"/>
                  </a:cubicBezTo>
                  <a:cubicBezTo>
                    <a:pt x="59" y="15"/>
                    <a:pt x="61" y="15"/>
                    <a:pt x="62" y="19"/>
                  </a:cubicBezTo>
                  <a:cubicBezTo>
                    <a:pt x="66" y="20"/>
                    <a:pt x="74" y="17"/>
                    <a:pt x="75" y="21"/>
                  </a:cubicBezTo>
                  <a:close/>
                </a:path>
              </a:pathLst>
            </a:custGeom>
            <a:grpFill/>
            <a:ln>
              <a:noFill/>
            </a:ln>
          </p:spPr>
          <p:txBody>
            <a:bodyPr anchor="ctr"/>
            <a:lstStyle/>
            <a:p>
              <a:pPr algn="ctr"/>
              <a:endParaRPr dirty="0"/>
            </a:p>
          </p:txBody>
        </p:sp>
        <p:sp>
          <p:nvSpPr>
            <p:cNvPr id="80" name="íṥḻîḍê"/>
            <p:cNvSpPr/>
            <p:nvPr/>
          </p:nvSpPr>
          <p:spPr bwMode="auto">
            <a:xfrm>
              <a:off x="4508734" y="1892711"/>
              <a:ext cx="64436" cy="35020"/>
            </a:xfrm>
            <a:custGeom>
              <a:avLst/>
              <a:gdLst>
                <a:gd name="T0" fmla="*/ 1 w 31"/>
                <a:gd name="T1" fmla="*/ 0 h 17"/>
                <a:gd name="T2" fmla="*/ 16 w 31"/>
                <a:gd name="T3" fmla="*/ 2 h 17"/>
                <a:gd name="T4" fmla="*/ 24 w 31"/>
                <a:gd name="T5" fmla="*/ 4 h 17"/>
                <a:gd name="T6" fmla="*/ 31 w 31"/>
                <a:gd name="T7" fmla="*/ 8 h 17"/>
                <a:gd name="T8" fmla="*/ 5 w 31"/>
                <a:gd name="T9" fmla="*/ 12 h 17"/>
                <a:gd name="T10" fmla="*/ 9 w 31"/>
                <a:gd name="T11" fmla="*/ 10 h 17"/>
                <a:gd name="T12" fmla="*/ 1 w 31"/>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1" y="0"/>
                  </a:moveTo>
                  <a:cubicBezTo>
                    <a:pt x="5" y="3"/>
                    <a:pt x="12" y="1"/>
                    <a:pt x="16" y="2"/>
                  </a:cubicBezTo>
                  <a:cubicBezTo>
                    <a:pt x="17" y="2"/>
                    <a:pt x="22" y="9"/>
                    <a:pt x="24" y="4"/>
                  </a:cubicBezTo>
                  <a:cubicBezTo>
                    <a:pt x="27" y="5"/>
                    <a:pt x="25" y="10"/>
                    <a:pt x="31" y="8"/>
                  </a:cubicBezTo>
                  <a:cubicBezTo>
                    <a:pt x="31" y="17"/>
                    <a:pt x="11" y="13"/>
                    <a:pt x="5" y="12"/>
                  </a:cubicBezTo>
                  <a:cubicBezTo>
                    <a:pt x="4" y="10"/>
                    <a:pt x="9" y="10"/>
                    <a:pt x="9" y="10"/>
                  </a:cubicBezTo>
                  <a:cubicBezTo>
                    <a:pt x="9" y="7"/>
                    <a:pt x="0" y="7"/>
                    <a:pt x="1" y="0"/>
                  </a:cubicBezTo>
                  <a:close/>
                </a:path>
              </a:pathLst>
            </a:custGeom>
            <a:grpFill/>
            <a:ln>
              <a:noFill/>
            </a:ln>
          </p:spPr>
          <p:txBody>
            <a:bodyPr anchor="ctr"/>
            <a:lstStyle/>
            <a:p>
              <a:pPr algn="ctr"/>
              <a:endParaRPr dirty="0"/>
            </a:p>
          </p:txBody>
        </p:sp>
        <p:sp>
          <p:nvSpPr>
            <p:cNvPr id="81" name="íṡlîďe"/>
            <p:cNvSpPr/>
            <p:nvPr/>
          </p:nvSpPr>
          <p:spPr bwMode="auto">
            <a:xfrm>
              <a:off x="7378938" y="1896914"/>
              <a:ext cx="30817" cy="22413"/>
            </a:xfrm>
            <a:custGeom>
              <a:avLst/>
              <a:gdLst>
                <a:gd name="T0" fmla="*/ 13 w 15"/>
                <a:gd name="T1" fmla="*/ 0 h 11"/>
                <a:gd name="T2" fmla="*/ 9 w 15"/>
                <a:gd name="T3" fmla="*/ 11 h 11"/>
                <a:gd name="T4" fmla="*/ 0 w 15"/>
                <a:gd name="T5" fmla="*/ 4 h 11"/>
                <a:gd name="T6" fmla="*/ 4 w 15"/>
                <a:gd name="T7" fmla="*/ 0 h 11"/>
                <a:gd name="T8" fmla="*/ 13 w 15"/>
                <a:gd name="T9" fmla="*/ 0 h 11"/>
              </a:gdLst>
              <a:ahLst/>
              <a:cxnLst>
                <a:cxn ang="0">
                  <a:pos x="T0" y="T1"/>
                </a:cxn>
                <a:cxn ang="0">
                  <a:pos x="T2" y="T3"/>
                </a:cxn>
                <a:cxn ang="0">
                  <a:pos x="T4" y="T5"/>
                </a:cxn>
                <a:cxn ang="0">
                  <a:pos x="T6" y="T7"/>
                </a:cxn>
                <a:cxn ang="0">
                  <a:pos x="T8" y="T9"/>
                </a:cxn>
              </a:cxnLst>
              <a:rect l="0" t="0" r="r" b="b"/>
              <a:pathLst>
                <a:path w="15" h="11">
                  <a:moveTo>
                    <a:pt x="13" y="0"/>
                  </a:moveTo>
                  <a:cubicBezTo>
                    <a:pt x="15" y="7"/>
                    <a:pt x="8" y="6"/>
                    <a:pt x="9" y="11"/>
                  </a:cubicBezTo>
                  <a:cubicBezTo>
                    <a:pt x="5" y="10"/>
                    <a:pt x="0" y="10"/>
                    <a:pt x="0" y="4"/>
                  </a:cubicBezTo>
                  <a:cubicBezTo>
                    <a:pt x="3" y="5"/>
                    <a:pt x="3" y="2"/>
                    <a:pt x="4" y="0"/>
                  </a:cubicBezTo>
                  <a:cubicBezTo>
                    <a:pt x="7" y="0"/>
                    <a:pt x="10" y="0"/>
                    <a:pt x="13" y="0"/>
                  </a:cubicBezTo>
                  <a:close/>
                </a:path>
              </a:pathLst>
            </a:custGeom>
            <a:grpFill/>
            <a:ln>
              <a:noFill/>
            </a:ln>
          </p:spPr>
          <p:txBody>
            <a:bodyPr anchor="ctr"/>
            <a:lstStyle/>
            <a:p>
              <a:pPr algn="ctr"/>
              <a:endParaRPr dirty="0"/>
            </a:p>
          </p:txBody>
        </p:sp>
        <p:sp>
          <p:nvSpPr>
            <p:cNvPr id="82" name="í$ḻïḋé"/>
            <p:cNvSpPr/>
            <p:nvPr/>
          </p:nvSpPr>
          <p:spPr bwMode="auto">
            <a:xfrm>
              <a:off x="4484921" y="1905318"/>
              <a:ext cx="23814" cy="18211"/>
            </a:xfrm>
            <a:custGeom>
              <a:avLst/>
              <a:gdLst>
                <a:gd name="T0" fmla="*/ 10 w 12"/>
                <a:gd name="T1" fmla="*/ 9 h 9"/>
                <a:gd name="T2" fmla="*/ 0 w 12"/>
                <a:gd name="T3" fmla="*/ 7 h 9"/>
                <a:gd name="T4" fmla="*/ 10 w 12"/>
                <a:gd name="T5" fmla="*/ 9 h 9"/>
              </a:gdLst>
              <a:ahLst/>
              <a:cxnLst>
                <a:cxn ang="0">
                  <a:pos x="T0" y="T1"/>
                </a:cxn>
                <a:cxn ang="0">
                  <a:pos x="T2" y="T3"/>
                </a:cxn>
                <a:cxn ang="0">
                  <a:pos x="T4" y="T5"/>
                </a:cxn>
              </a:cxnLst>
              <a:rect l="0" t="0" r="r" b="b"/>
              <a:pathLst>
                <a:path w="12" h="9">
                  <a:moveTo>
                    <a:pt x="10" y="9"/>
                  </a:moveTo>
                  <a:cubicBezTo>
                    <a:pt x="8" y="8"/>
                    <a:pt x="5" y="7"/>
                    <a:pt x="0" y="7"/>
                  </a:cubicBezTo>
                  <a:cubicBezTo>
                    <a:pt x="1" y="4"/>
                    <a:pt x="12" y="0"/>
                    <a:pt x="10" y="9"/>
                  </a:cubicBezTo>
                  <a:close/>
                </a:path>
              </a:pathLst>
            </a:custGeom>
            <a:grpFill/>
            <a:ln>
              <a:noFill/>
            </a:ln>
          </p:spPr>
          <p:txBody>
            <a:bodyPr anchor="ctr"/>
            <a:lstStyle/>
            <a:p>
              <a:pPr algn="ctr"/>
              <a:endParaRPr dirty="0"/>
            </a:p>
          </p:txBody>
        </p:sp>
        <p:sp>
          <p:nvSpPr>
            <p:cNvPr id="83" name="îšḷiḍê"/>
            <p:cNvSpPr/>
            <p:nvPr/>
          </p:nvSpPr>
          <p:spPr bwMode="auto">
            <a:xfrm>
              <a:off x="4420485" y="1910921"/>
              <a:ext cx="30817" cy="19611"/>
            </a:xfrm>
            <a:custGeom>
              <a:avLst/>
              <a:gdLst>
                <a:gd name="T0" fmla="*/ 2 w 15"/>
                <a:gd name="T1" fmla="*/ 3 h 9"/>
                <a:gd name="T2" fmla="*/ 13 w 15"/>
                <a:gd name="T3" fmla="*/ 6 h 9"/>
                <a:gd name="T4" fmla="*/ 2 w 15"/>
                <a:gd name="T5" fmla="*/ 3 h 9"/>
              </a:gdLst>
              <a:ahLst/>
              <a:cxnLst>
                <a:cxn ang="0">
                  <a:pos x="T0" y="T1"/>
                </a:cxn>
                <a:cxn ang="0">
                  <a:pos x="T2" y="T3"/>
                </a:cxn>
                <a:cxn ang="0">
                  <a:pos x="T4" y="T5"/>
                </a:cxn>
              </a:cxnLst>
              <a:rect l="0" t="0" r="r" b="b"/>
              <a:pathLst>
                <a:path w="15" h="9">
                  <a:moveTo>
                    <a:pt x="2" y="3"/>
                  </a:moveTo>
                  <a:cubicBezTo>
                    <a:pt x="5" y="4"/>
                    <a:pt x="15" y="0"/>
                    <a:pt x="13" y="6"/>
                  </a:cubicBezTo>
                  <a:cubicBezTo>
                    <a:pt x="9" y="5"/>
                    <a:pt x="0" y="9"/>
                    <a:pt x="2" y="3"/>
                  </a:cubicBezTo>
                  <a:close/>
                </a:path>
              </a:pathLst>
            </a:custGeom>
            <a:grpFill/>
            <a:ln>
              <a:noFill/>
            </a:ln>
          </p:spPr>
          <p:txBody>
            <a:bodyPr anchor="ctr"/>
            <a:lstStyle/>
            <a:p>
              <a:pPr algn="ctr"/>
              <a:endParaRPr dirty="0"/>
            </a:p>
          </p:txBody>
        </p:sp>
        <p:sp>
          <p:nvSpPr>
            <p:cNvPr id="84" name="ïSľïďè"/>
            <p:cNvSpPr/>
            <p:nvPr/>
          </p:nvSpPr>
          <p:spPr bwMode="auto">
            <a:xfrm>
              <a:off x="7551233" y="1919326"/>
              <a:ext cx="43425" cy="77043"/>
            </a:xfrm>
            <a:custGeom>
              <a:avLst/>
              <a:gdLst>
                <a:gd name="T0" fmla="*/ 10 w 21"/>
                <a:gd name="T1" fmla="*/ 0 h 37"/>
                <a:gd name="T2" fmla="*/ 18 w 21"/>
                <a:gd name="T3" fmla="*/ 0 h 37"/>
                <a:gd name="T4" fmla="*/ 21 w 21"/>
                <a:gd name="T5" fmla="*/ 13 h 37"/>
                <a:gd name="T6" fmla="*/ 16 w 21"/>
                <a:gd name="T7" fmla="*/ 19 h 37"/>
                <a:gd name="T8" fmla="*/ 14 w 21"/>
                <a:gd name="T9" fmla="*/ 25 h 37"/>
                <a:gd name="T10" fmla="*/ 12 w 21"/>
                <a:gd name="T11" fmla="*/ 34 h 37"/>
                <a:gd name="T12" fmla="*/ 6 w 21"/>
                <a:gd name="T13" fmla="*/ 28 h 37"/>
                <a:gd name="T14" fmla="*/ 1 w 21"/>
                <a:gd name="T15" fmla="*/ 21 h 37"/>
                <a:gd name="T16" fmla="*/ 5 w 21"/>
                <a:gd name="T17" fmla="*/ 10 h 37"/>
                <a:gd name="T18" fmla="*/ 10 w 2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7">
                  <a:moveTo>
                    <a:pt x="10" y="0"/>
                  </a:moveTo>
                  <a:cubicBezTo>
                    <a:pt x="13" y="0"/>
                    <a:pt x="15" y="0"/>
                    <a:pt x="18" y="0"/>
                  </a:cubicBezTo>
                  <a:cubicBezTo>
                    <a:pt x="20" y="4"/>
                    <a:pt x="20" y="9"/>
                    <a:pt x="21" y="13"/>
                  </a:cubicBezTo>
                  <a:cubicBezTo>
                    <a:pt x="18" y="14"/>
                    <a:pt x="20" y="20"/>
                    <a:pt x="16" y="19"/>
                  </a:cubicBezTo>
                  <a:cubicBezTo>
                    <a:pt x="16" y="22"/>
                    <a:pt x="16" y="24"/>
                    <a:pt x="14" y="25"/>
                  </a:cubicBezTo>
                  <a:cubicBezTo>
                    <a:pt x="13" y="27"/>
                    <a:pt x="16" y="34"/>
                    <a:pt x="12" y="34"/>
                  </a:cubicBezTo>
                  <a:cubicBezTo>
                    <a:pt x="6" y="37"/>
                    <a:pt x="11" y="29"/>
                    <a:pt x="6" y="28"/>
                  </a:cubicBezTo>
                  <a:cubicBezTo>
                    <a:pt x="4" y="28"/>
                    <a:pt x="3" y="23"/>
                    <a:pt x="1" y="21"/>
                  </a:cubicBezTo>
                  <a:cubicBezTo>
                    <a:pt x="0" y="16"/>
                    <a:pt x="7" y="17"/>
                    <a:pt x="5" y="10"/>
                  </a:cubicBezTo>
                  <a:cubicBezTo>
                    <a:pt x="9" y="14"/>
                    <a:pt x="9" y="5"/>
                    <a:pt x="10" y="0"/>
                  </a:cubicBezTo>
                  <a:close/>
                </a:path>
              </a:pathLst>
            </a:custGeom>
            <a:grpFill/>
            <a:ln>
              <a:noFill/>
            </a:ln>
          </p:spPr>
          <p:txBody>
            <a:bodyPr anchor="ctr"/>
            <a:lstStyle/>
            <a:p>
              <a:pPr algn="ctr"/>
              <a:endParaRPr dirty="0"/>
            </a:p>
          </p:txBody>
        </p:sp>
        <p:sp>
          <p:nvSpPr>
            <p:cNvPr id="85" name="íšļiďé"/>
            <p:cNvSpPr/>
            <p:nvPr/>
          </p:nvSpPr>
          <p:spPr bwMode="auto">
            <a:xfrm>
              <a:off x="7594658" y="1983762"/>
              <a:ext cx="58833" cy="60234"/>
            </a:xfrm>
            <a:custGeom>
              <a:avLst/>
              <a:gdLst>
                <a:gd name="T0" fmla="*/ 15 w 28"/>
                <a:gd name="T1" fmla="*/ 3 h 29"/>
                <a:gd name="T2" fmla="*/ 21 w 28"/>
                <a:gd name="T3" fmla="*/ 9 h 29"/>
                <a:gd name="T4" fmla="*/ 19 w 28"/>
                <a:gd name="T5" fmla="*/ 10 h 29"/>
                <a:gd name="T6" fmla="*/ 21 w 28"/>
                <a:gd name="T7" fmla="*/ 14 h 29"/>
                <a:gd name="T8" fmla="*/ 28 w 28"/>
                <a:gd name="T9" fmla="*/ 23 h 29"/>
                <a:gd name="T10" fmla="*/ 25 w 28"/>
                <a:gd name="T11" fmla="*/ 29 h 29"/>
                <a:gd name="T12" fmla="*/ 19 w 28"/>
                <a:gd name="T13" fmla="*/ 29 h 29"/>
                <a:gd name="T14" fmla="*/ 10 w 28"/>
                <a:gd name="T15" fmla="*/ 20 h 29"/>
                <a:gd name="T16" fmla="*/ 13 w 28"/>
                <a:gd name="T17" fmla="*/ 16 h 29"/>
                <a:gd name="T18" fmla="*/ 0 w 28"/>
                <a:gd name="T19" fmla="*/ 5 h 29"/>
                <a:gd name="T20" fmla="*/ 15 w 28"/>
                <a:gd name="T21" fmla="*/ 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29">
                  <a:moveTo>
                    <a:pt x="15" y="3"/>
                  </a:moveTo>
                  <a:cubicBezTo>
                    <a:pt x="10" y="9"/>
                    <a:pt x="20" y="7"/>
                    <a:pt x="21" y="9"/>
                  </a:cubicBezTo>
                  <a:cubicBezTo>
                    <a:pt x="22" y="10"/>
                    <a:pt x="19" y="10"/>
                    <a:pt x="19" y="10"/>
                  </a:cubicBezTo>
                  <a:cubicBezTo>
                    <a:pt x="19" y="11"/>
                    <a:pt x="21" y="14"/>
                    <a:pt x="21" y="14"/>
                  </a:cubicBezTo>
                  <a:cubicBezTo>
                    <a:pt x="23" y="18"/>
                    <a:pt x="28" y="18"/>
                    <a:pt x="28" y="23"/>
                  </a:cubicBezTo>
                  <a:cubicBezTo>
                    <a:pt x="24" y="23"/>
                    <a:pt x="25" y="26"/>
                    <a:pt x="25" y="29"/>
                  </a:cubicBezTo>
                  <a:cubicBezTo>
                    <a:pt x="23" y="28"/>
                    <a:pt x="19" y="26"/>
                    <a:pt x="19" y="29"/>
                  </a:cubicBezTo>
                  <a:cubicBezTo>
                    <a:pt x="14" y="28"/>
                    <a:pt x="15" y="21"/>
                    <a:pt x="10" y="20"/>
                  </a:cubicBezTo>
                  <a:cubicBezTo>
                    <a:pt x="10" y="18"/>
                    <a:pt x="13" y="18"/>
                    <a:pt x="13" y="16"/>
                  </a:cubicBezTo>
                  <a:cubicBezTo>
                    <a:pt x="9" y="13"/>
                    <a:pt x="6" y="7"/>
                    <a:pt x="0" y="5"/>
                  </a:cubicBezTo>
                  <a:cubicBezTo>
                    <a:pt x="5" y="0"/>
                    <a:pt x="9" y="2"/>
                    <a:pt x="15" y="3"/>
                  </a:cubicBezTo>
                  <a:close/>
                </a:path>
              </a:pathLst>
            </a:custGeom>
            <a:grpFill/>
            <a:ln>
              <a:noFill/>
            </a:ln>
          </p:spPr>
          <p:txBody>
            <a:bodyPr anchor="ctr"/>
            <a:lstStyle/>
            <a:p>
              <a:pPr algn="ctr"/>
              <a:endParaRPr dirty="0"/>
            </a:p>
          </p:txBody>
        </p:sp>
        <p:sp>
          <p:nvSpPr>
            <p:cNvPr id="86" name="îS1ïďe"/>
            <p:cNvSpPr/>
            <p:nvPr/>
          </p:nvSpPr>
          <p:spPr bwMode="auto">
            <a:xfrm>
              <a:off x="7572246" y="2008976"/>
              <a:ext cx="12607" cy="8405"/>
            </a:xfrm>
            <a:custGeom>
              <a:avLst/>
              <a:gdLst>
                <a:gd name="T0" fmla="*/ 0 w 6"/>
                <a:gd name="T1" fmla="*/ 0 h 4"/>
                <a:gd name="T2" fmla="*/ 6 w 6"/>
                <a:gd name="T3" fmla="*/ 0 h 4"/>
                <a:gd name="T4" fmla="*/ 6 w 6"/>
                <a:gd name="T5" fmla="*/ 4 h 4"/>
                <a:gd name="T6" fmla="*/ 0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2" y="0"/>
                    <a:pt x="4" y="0"/>
                    <a:pt x="6" y="0"/>
                  </a:cubicBezTo>
                  <a:cubicBezTo>
                    <a:pt x="6" y="2"/>
                    <a:pt x="6" y="3"/>
                    <a:pt x="6" y="4"/>
                  </a:cubicBezTo>
                  <a:cubicBezTo>
                    <a:pt x="4" y="4"/>
                    <a:pt x="2" y="4"/>
                    <a:pt x="0" y="4"/>
                  </a:cubicBezTo>
                  <a:cubicBezTo>
                    <a:pt x="0" y="3"/>
                    <a:pt x="0" y="2"/>
                    <a:pt x="0" y="0"/>
                  </a:cubicBezTo>
                  <a:close/>
                </a:path>
              </a:pathLst>
            </a:custGeom>
            <a:grpFill/>
            <a:ln>
              <a:noFill/>
            </a:ln>
          </p:spPr>
          <p:txBody>
            <a:bodyPr anchor="ctr"/>
            <a:lstStyle/>
            <a:p>
              <a:pPr algn="ctr"/>
              <a:endParaRPr dirty="0"/>
            </a:p>
          </p:txBody>
        </p:sp>
        <p:sp>
          <p:nvSpPr>
            <p:cNvPr id="87" name="îśḷïďe"/>
            <p:cNvSpPr/>
            <p:nvPr/>
          </p:nvSpPr>
          <p:spPr bwMode="auto">
            <a:xfrm>
              <a:off x="7590455" y="2018781"/>
              <a:ext cx="33619" cy="50428"/>
            </a:xfrm>
            <a:custGeom>
              <a:avLst/>
              <a:gdLst>
                <a:gd name="T0" fmla="*/ 15 w 16"/>
                <a:gd name="T1" fmla="*/ 20 h 24"/>
                <a:gd name="T2" fmla="*/ 6 w 16"/>
                <a:gd name="T3" fmla="*/ 21 h 24"/>
                <a:gd name="T4" fmla="*/ 0 w 16"/>
                <a:gd name="T5" fmla="*/ 12 h 24"/>
                <a:gd name="T6" fmla="*/ 15 w 16"/>
                <a:gd name="T7" fmla="*/ 20 h 24"/>
              </a:gdLst>
              <a:ahLst/>
              <a:cxnLst>
                <a:cxn ang="0">
                  <a:pos x="T0" y="T1"/>
                </a:cxn>
                <a:cxn ang="0">
                  <a:pos x="T2" y="T3"/>
                </a:cxn>
                <a:cxn ang="0">
                  <a:pos x="T4" y="T5"/>
                </a:cxn>
                <a:cxn ang="0">
                  <a:pos x="T6" y="T7"/>
                </a:cxn>
              </a:cxnLst>
              <a:rect l="0" t="0" r="r" b="b"/>
              <a:pathLst>
                <a:path w="16" h="24">
                  <a:moveTo>
                    <a:pt x="15" y="20"/>
                  </a:moveTo>
                  <a:cubicBezTo>
                    <a:pt x="16" y="24"/>
                    <a:pt x="9" y="20"/>
                    <a:pt x="6" y="21"/>
                  </a:cubicBezTo>
                  <a:cubicBezTo>
                    <a:pt x="6" y="16"/>
                    <a:pt x="8" y="10"/>
                    <a:pt x="0" y="12"/>
                  </a:cubicBezTo>
                  <a:cubicBezTo>
                    <a:pt x="7" y="0"/>
                    <a:pt x="7" y="21"/>
                    <a:pt x="15" y="20"/>
                  </a:cubicBezTo>
                  <a:close/>
                </a:path>
              </a:pathLst>
            </a:custGeom>
            <a:grpFill/>
            <a:ln>
              <a:noFill/>
            </a:ln>
          </p:spPr>
          <p:txBody>
            <a:bodyPr anchor="ctr"/>
            <a:lstStyle/>
            <a:p>
              <a:pPr algn="ctr"/>
              <a:endParaRPr dirty="0"/>
            </a:p>
          </p:txBody>
        </p:sp>
        <p:sp>
          <p:nvSpPr>
            <p:cNvPr id="88" name="í$ḻîḓê"/>
            <p:cNvSpPr/>
            <p:nvPr/>
          </p:nvSpPr>
          <p:spPr bwMode="auto">
            <a:xfrm>
              <a:off x="6922283" y="2060805"/>
              <a:ext cx="33619" cy="56031"/>
            </a:xfrm>
            <a:custGeom>
              <a:avLst/>
              <a:gdLst>
                <a:gd name="T0" fmla="*/ 3 w 16"/>
                <a:gd name="T1" fmla="*/ 1 h 27"/>
                <a:gd name="T2" fmla="*/ 8 w 16"/>
                <a:gd name="T3" fmla="*/ 7 h 27"/>
                <a:gd name="T4" fmla="*/ 10 w 16"/>
                <a:gd name="T5" fmla="*/ 9 h 27"/>
                <a:gd name="T6" fmla="*/ 14 w 16"/>
                <a:gd name="T7" fmla="*/ 13 h 27"/>
                <a:gd name="T8" fmla="*/ 12 w 16"/>
                <a:gd name="T9" fmla="*/ 14 h 27"/>
                <a:gd name="T10" fmla="*/ 14 w 16"/>
                <a:gd name="T11" fmla="*/ 24 h 27"/>
                <a:gd name="T12" fmla="*/ 10 w 16"/>
                <a:gd name="T13" fmla="*/ 27 h 27"/>
                <a:gd name="T14" fmla="*/ 3 w 16"/>
                <a:gd name="T15" fmla="*/ 1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3" y="1"/>
                  </a:moveTo>
                  <a:cubicBezTo>
                    <a:pt x="6" y="0"/>
                    <a:pt x="7" y="5"/>
                    <a:pt x="8" y="7"/>
                  </a:cubicBezTo>
                  <a:cubicBezTo>
                    <a:pt x="9" y="8"/>
                    <a:pt x="10" y="7"/>
                    <a:pt x="10" y="9"/>
                  </a:cubicBezTo>
                  <a:cubicBezTo>
                    <a:pt x="10" y="11"/>
                    <a:pt x="13" y="11"/>
                    <a:pt x="14" y="13"/>
                  </a:cubicBezTo>
                  <a:cubicBezTo>
                    <a:pt x="15" y="15"/>
                    <a:pt x="12" y="14"/>
                    <a:pt x="12" y="14"/>
                  </a:cubicBezTo>
                  <a:cubicBezTo>
                    <a:pt x="12" y="16"/>
                    <a:pt x="16" y="18"/>
                    <a:pt x="14" y="24"/>
                  </a:cubicBezTo>
                  <a:cubicBezTo>
                    <a:pt x="11" y="23"/>
                    <a:pt x="10" y="25"/>
                    <a:pt x="10" y="27"/>
                  </a:cubicBezTo>
                  <a:cubicBezTo>
                    <a:pt x="0" y="24"/>
                    <a:pt x="1" y="13"/>
                    <a:pt x="3" y="1"/>
                  </a:cubicBezTo>
                  <a:close/>
                </a:path>
              </a:pathLst>
            </a:custGeom>
            <a:grpFill/>
            <a:ln>
              <a:noFill/>
            </a:ln>
          </p:spPr>
          <p:txBody>
            <a:bodyPr anchor="ctr"/>
            <a:lstStyle/>
            <a:p>
              <a:pPr algn="ctr"/>
              <a:endParaRPr dirty="0"/>
            </a:p>
          </p:txBody>
        </p:sp>
        <p:sp>
          <p:nvSpPr>
            <p:cNvPr id="89" name="ïṩļïde"/>
            <p:cNvSpPr/>
            <p:nvPr/>
          </p:nvSpPr>
          <p:spPr bwMode="auto">
            <a:xfrm>
              <a:off x="7619872" y="2063606"/>
              <a:ext cx="42023" cy="64436"/>
            </a:xfrm>
            <a:custGeom>
              <a:avLst/>
              <a:gdLst>
                <a:gd name="T0" fmla="*/ 16 w 20"/>
                <a:gd name="T1" fmla="*/ 0 h 31"/>
                <a:gd name="T2" fmla="*/ 20 w 20"/>
                <a:gd name="T3" fmla="*/ 15 h 31"/>
                <a:gd name="T4" fmla="*/ 14 w 20"/>
                <a:gd name="T5" fmla="*/ 17 h 31"/>
                <a:gd name="T6" fmla="*/ 14 w 20"/>
                <a:gd name="T7" fmla="*/ 30 h 31"/>
                <a:gd name="T8" fmla="*/ 5 w 20"/>
                <a:gd name="T9" fmla="*/ 25 h 31"/>
                <a:gd name="T10" fmla="*/ 7 w 20"/>
                <a:gd name="T11" fmla="*/ 17 h 31"/>
                <a:gd name="T12" fmla="*/ 7 w 20"/>
                <a:gd name="T13" fmla="*/ 13 h 31"/>
                <a:gd name="T14" fmla="*/ 5 w 20"/>
                <a:gd name="T15" fmla="*/ 13 h 31"/>
                <a:gd name="T16" fmla="*/ 9 w 20"/>
                <a:gd name="T17" fmla="*/ 8 h 31"/>
                <a:gd name="T18" fmla="*/ 13 w 20"/>
                <a:gd name="T19" fmla="*/ 2 h 31"/>
                <a:gd name="T20" fmla="*/ 16 w 2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1">
                  <a:moveTo>
                    <a:pt x="16" y="0"/>
                  </a:moveTo>
                  <a:cubicBezTo>
                    <a:pt x="16" y="7"/>
                    <a:pt x="16" y="13"/>
                    <a:pt x="20" y="15"/>
                  </a:cubicBezTo>
                  <a:cubicBezTo>
                    <a:pt x="20" y="17"/>
                    <a:pt x="17" y="17"/>
                    <a:pt x="14" y="17"/>
                  </a:cubicBezTo>
                  <a:cubicBezTo>
                    <a:pt x="18" y="20"/>
                    <a:pt x="13" y="23"/>
                    <a:pt x="14" y="30"/>
                  </a:cubicBezTo>
                  <a:cubicBezTo>
                    <a:pt x="9" y="31"/>
                    <a:pt x="10" y="25"/>
                    <a:pt x="5" y="25"/>
                  </a:cubicBezTo>
                  <a:cubicBezTo>
                    <a:pt x="4" y="21"/>
                    <a:pt x="7" y="20"/>
                    <a:pt x="7" y="17"/>
                  </a:cubicBezTo>
                  <a:cubicBezTo>
                    <a:pt x="7" y="16"/>
                    <a:pt x="4" y="14"/>
                    <a:pt x="7" y="13"/>
                  </a:cubicBezTo>
                  <a:cubicBezTo>
                    <a:pt x="7" y="11"/>
                    <a:pt x="5" y="12"/>
                    <a:pt x="5" y="13"/>
                  </a:cubicBezTo>
                  <a:cubicBezTo>
                    <a:pt x="0" y="13"/>
                    <a:pt x="5" y="6"/>
                    <a:pt x="9" y="8"/>
                  </a:cubicBezTo>
                  <a:cubicBezTo>
                    <a:pt x="9" y="5"/>
                    <a:pt x="11" y="3"/>
                    <a:pt x="13" y="2"/>
                  </a:cubicBezTo>
                  <a:cubicBezTo>
                    <a:pt x="13" y="2"/>
                    <a:pt x="14" y="0"/>
                    <a:pt x="16" y="0"/>
                  </a:cubicBezTo>
                  <a:close/>
                </a:path>
              </a:pathLst>
            </a:custGeom>
            <a:grpFill/>
            <a:ln>
              <a:noFill/>
            </a:ln>
          </p:spPr>
          <p:txBody>
            <a:bodyPr anchor="ctr"/>
            <a:lstStyle/>
            <a:p>
              <a:pPr algn="ctr"/>
              <a:endParaRPr dirty="0"/>
            </a:p>
          </p:txBody>
        </p:sp>
        <p:sp>
          <p:nvSpPr>
            <p:cNvPr id="90" name="išļîḓé"/>
            <p:cNvSpPr/>
            <p:nvPr/>
          </p:nvSpPr>
          <p:spPr bwMode="auto">
            <a:xfrm>
              <a:off x="7589055" y="2074812"/>
              <a:ext cx="30817" cy="28016"/>
            </a:xfrm>
            <a:custGeom>
              <a:avLst/>
              <a:gdLst>
                <a:gd name="T0" fmla="*/ 9 w 15"/>
                <a:gd name="T1" fmla="*/ 0 h 13"/>
                <a:gd name="T2" fmla="*/ 15 w 15"/>
                <a:gd name="T3" fmla="*/ 6 h 13"/>
                <a:gd name="T4" fmla="*/ 13 w 15"/>
                <a:gd name="T5" fmla="*/ 7 h 13"/>
                <a:gd name="T6" fmla="*/ 1 w 15"/>
                <a:gd name="T7" fmla="*/ 13 h 13"/>
                <a:gd name="T8" fmla="*/ 9 w 15"/>
                <a:gd name="T9" fmla="*/ 0 h 13"/>
              </a:gdLst>
              <a:ahLst/>
              <a:cxnLst>
                <a:cxn ang="0">
                  <a:pos x="T0" y="T1"/>
                </a:cxn>
                <a:cxn ang="0">
                  <a:pos x="T2" y="T3"/>
                </a:cxn>
                <a:cxn ang="0">
                  <a:pos x="T4" y="T5"/>
                </a:cxn>
                <a:cxn ang="0">
                  <a:pos x="T6" y="T7"/>
                </a:cxn>
                <a:cxn ang="0">
                  <a:pos x="T8" y="T9"/>
                </a:cxn>
              </a:cxnLst>
              <a:rect l="0" t="0" r="r" b="b"/>
              <a:pathLst>
                <a:path w="15" h="13">
                  <a:moveTo>
                    <a:pt x="9" y="0"/>
                  </a:moveTo>
                  <a:cubicBezTo>
                    <a:pt x="13" y="0"/>
                    <a:pt x="15" y="2"/>
                    <a:pt x="15" y="6"/>
                  </a:cubicBezTo>
                  <a:cubicBezTo>
                    <a:pt x="11" y="5"/>
                    <a:pt x="11" y="7"/>
                    <a:pt x="13" y="7"/>
                  </a:cubicBezTo>
                  <a:cubicBezTo>
                    <a:pt x="11" y="9"/>
                    <a:pt x="6" y="12"/>
                    <a:pt x="1" y="13"/>
                  </a:cubicBezTo>
                  <a:cubicBezTo>
                    <a:pt x="0" y="5"/>
                    <a:pt x="9" y="7"/>
                    <a:pt x="9" y="0"/>
                  </a:cubicBezTo>
                  <a:close/>
                </a:path>
              </a:pathLst>
            </a:custGeom>
            <a:grpFill/>
            <a:ln>
              <a:noFill/>
            </a:ln>
          </p:spPr>
          <p:txBody>
            <a:bodyPr anchor="ctr"/>
            <a:lstStyle/>
            <a:p>
              <a:pPr algn="ctr"/>
              <a:endParaRPr dirty="0"/>
            </a:p>
          </p:txBody>
        </p:sp>
        <p:sp>
          <p:nvSpPr>
            <p:cNvPr id="91" name="íŝ1îḓè"/>
            <p:cNvSpPr/>
            <p:nvPr/>
          </p:nvSpPr>
          <p:spPr bwMode="auto">
            <a:xfrm>
              <a:off x="7675903" y="2175669"/>
              <a:ext cx="21012" cy="39222"/>
            </a:xfrm>
            <a:custGeom>
              <a:avLst/>
              <a:gdLst>
                <a:gd name="T0" fmla="*/ 2 w 10"/>
                <a:gd name="T1" fmla="*/ 0 h 19"/>
                <a:gd name="T2" fmla="*/ 10 w 10"/>
                <a:gd name="T3" fmla="*/ 6 h 19"/>
                <a:gd name="T4" fmla="*/ 0 w 10"/>
                <a:gd name="T5" fmla="*/ 17 h 19"/>
                <a:gd name="T6" fmla="*/ 4 w 10"/>
                <a:gd name="T7" fmla="*/ 15 h 19"/>
                <a:gd name="T8" fmla="*/ 2 w 10"/>
                <a:gd name="T9" fmla="*/ 0 h 19"/>
              </a:gdLst>
              <a:ahLst/>
              <a:cxnLst>
                <a:cxn ang="0">
                  <a:pos x="T0" y="T1"/>
                </a:cxn>
                <a:cxn ang="0">
                  <a:pos x="T2" y="T3"/>
                </a:cxn>
                <a:cxn ang="0">
                  <a:pos x="T4" y="T5"/>
                </a:cxn>
                <a:cxn ang="0">
                  <a:pos x="T6" y="T7"/>
                </a:cxn>
                <a:cxn ang="0">
                  <a:pos x="T8" y="T9"/>
                </a:cxn>
              </a:cxnLst>
              <a:rect l="0" t="0" r="r" b="b"/>
              <a:pathLst>
                <a:path w="10" h="19">
                  <a:moveTo>
                    <a:pt x="2" y="0"/>
                  </a:moveTo>
                  <a:cubicBezTo>
                    <a:pt x="7" y="0"/>
                    <a:pt x="4" y="8"/>
                    <a:pt x="10" y="6"/>
                  </a:cubicBezTo>
                  <a:cubicBezTo>
                    <a:pt x="8" y="11"/>
                    <a:pt x="9" y="19"/>
                    <a:pt x="0" y="17"/>
                  </a:cubicBezTo>
                  <a:cubicBezTo>
                    <a:pt x="0" y="15"/>
                    <a:pt x="3" y="16"/>
                    <a:pt x="4" y="15"/>
                  </a:cubicBezTo>
                  <a:cubicBezTo>
                    <a:pt x="1" y="8"/>
                    <a:pt x="1" y="10"/>
                    <a:pt x="2" y="0"/>
                  </a:cubicBezTo>
                  <a:close/>
                </a:path>
              </a:pathLst>
            </a:custGeom>
            <a:grpFill/>
            <a:ln>
              <a:noFill/>
            </a:ln>
          </p:spPr>
          <p:txBody>
            <a:bodyPr anchor="ctr"/>
            <a:lstStyle/>
            <a:p>
              <a:pPr algn="ctr"/>
              <a:endParaRPr dirty="0"/>
            </a:p>
          </p:txBody>
        </p:sp>
        <p:sp>
          <p:nvSpPr>
            <p:cNvPr id="92" name="ïS1iḑé"/>
            <p:cNvSpPr/>
            <p:nvPr/>
          </p:nvSpPr>
          <p:spPr bwMode="auto">
            <a:xfrm>
              <a:off x="7556836" y="2185475"/>
              <a:ext cx="79845" cy="25214"/>
            </a:xfrm>
            <a:custGeom>
              <a:avLst/>
              <a:gdLst>
                <a:gd name="T0" fmla="*/ 37 w 38"/>
                <a:gd name="T1" fmla="*/ 5 h 12"/>
                <a:gd name="T2" fmla="*/ 26 w 38"/>
                <a:gd name="T3" fmla="*/ 10 h 12"/>
                <a:gd name="T4" fmla="*/ 0 w 38"/>
                <a:gd name="T5" fmla="*/ 12 h 12"/>
                <a:gd name="T6" fmla="*/ 31 w 38"/>
                <a:gd name="T7" fmla="*/ 3 h 12"/>
                <a:gd name="T8" fmla="*/ 37 w 38"/>
                <a:gd name="T9" fmla="*/ 5 h 12"/>
              </a:gdLst>
              <a:ahLst/>
              <a:cxnLst>
                <a:cxn ang="0">
                  <a:pos x="T0" y="T1"/>
                </a:cxn>
                <a:cxn ang="0">
                  <a:pos x="T2" y="T3"/>
                </a:cxn>
                <a:cxn ang="0">
                  <a:pos x="T4" y="T5"/>
                </a:cxn>
                <a:cxn ang="0">
                  <a:pos x="T6" y="T7"/>
                </a:cxn>
                <a:cxn ang="0">
                  <a:pos x="T8" y="T9"/>
                </a:cxn>
              </a:cxnLst>
              <a:rect l="0" t="0" r="r" b="b"/>
              <a:pathLst>
                <a:path w="38" h="12">
                  <a:moveTo>
                    <a:pt x="37" y="5"/>
                  </a:moveTo>
                  <a:cubicBezTo>
                    <a:pt x="38" y="10"/>
                    <a:pt x="30" y="10"/>
                    <a:pt x="26" y="10"/>
                  </a:cubicBezTo>
                  <a:cubicBezTo>
                    <a:pt x="18" y="11"/>
                    <a:pt x="7" y="9"/>
                    <a:pt x="0" y="12"/>
                  </a:cubicBezTo>
                  <a:cubicBezTo>
                    <a:pt x="1" y="0"/>
                    <a:pt x="27" y="12"/>
                    <a:pt x="31" y="3"/>
                  </a:cubicBezTo>
                  <a:cubicBezTo>
                    <a:pt x="33" y="4"/>
                    <a:pt x="34" y="5"/>
                    <a:pt x="37" y="5"/>
                  </a:cubicBezTo>
                  <a:close/>
                </a:path>
              </a:pathLst>
            </a:custGeom>
            <a:grpFill/>
            <a:ln>
              <a:noFill/>
            </a:ln>
          </p:spPr>
          <p:txBody>
            <a:bodyPr anchor="ctr"/>
            <a:lstStyle/>
            <a:p>
              <a:pPr algn="ctr"/>
              <a:endParaRPr dirty="0"/>
            </a:p>
          </p:txBody>
        </p:sp>
        <p:sp>
          <p:nvSpPr>
            <p:cNvPr id="93" name="îślïdê"/>
            <p:cNvSpPr/>
            <p:nvPr/>
          </p:nvSpPr>
          <p:spPr bwMode="auto">
            <a:xfrm>
              <a:off x="7727732" y="2216292"/>
              <a:ext cx="50428" cy="32218"/>
            </a:xfrm>
            <a:custGeom>
              <a:avLst/>
              <a:gdLst>
                <a:gd name="T0" fmla="*/ 24 w 24"/>
                <a:gd name="T1" fmla="*/ 10 h 15"/>
                <a:gd name="T2" fmla="*/ 20 w 24"/>
                <a:gd name="T3" fmla="*/ 14 h 15"/>
                <a:gd name="T4" fmla="*/ 9 w 24"/>
                <a:gd name="T5" fmla="*/ 14 h 15"/>
                <a:gd name="T6" fmla="*/ 7 w 24"/>
                <a:gd name="T7" fmla="*/ 12 h 15"/>
                <a:gd name="T8" fmla="*/ 0 w 24"/>
                <a:gd name="T9" fmla="*/ 7 h 15"/>
                <a:gd name="T10" fmla="*/ 9 w 24"/>
                <a:gd name="T11" fmla="*/ 3 h 15"/>
                <a:gd name="T12" fmla="*/ 15 w 24"/>
                <a:gd name="T13" fmla="*/ 1 h 15"/>
                <a:gd name="T14" fmla="*/ 15 w 24"/>
                <a:gd name="T15" fmla="*/ 3 h 15"/>
                <a:gd name="T16" fmla="*/ 16 w 24"/>
                <a:gd name="T17" fmla="*/ 1 h 15"/>
                <a:gd name="T18" fmla="*/ 24 w 24"/>
                <a:gd name="T19"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5">
                  <a:moveTo>
                    <a:pt x="24" y="10"/>
                  </a:moveTo>
                  <a:cubicBezTo>
                    <a:pt x="22" y="11"/>
                    <a:pt x="21" y="12"/>
                    <a:pt x="20" y="14"/>
                  </a:cubicBezTo>
                  <a:cubicBezTo>
                    <a:pt x="16" y="11"/>
                    <a:pt x="13" y="15"/>
                    <a:pt x="9" y="14"/>
                  </a:cubicBezTo>
                  <a:cubicBezTo>
                    <a:pt x="8" y="14"/>
                    <a:pt x="9" y="12"/>
                    <a:pt x="7" y="12"/>
                  </a:cubicBezTo>
                  <a:cubicBezTo>
                    <a:pt x="5" y="12"/>
                    <a:pt x="3" y="8"/>
                    <a:pt x="0" y="7"/>
                  </a:cubicBezTo>
                  <a:cubicBezTo>
                    <a:pt x="0" y="4"/>
                    <a:pt x="6" y="5"/>
                    <a:pt x="9" y="3"/>
                  </a:cubicBezTo>
                  <a:cubicBezTo>
                    <a:pt x="9" y="3"/>
                    <a:pt x="14" y="0"/>
                    <a:pt x="15" y="1"/>
                  </a:cubicBezTo>
                  <a:cubicBezTo>
                    <a:pt x="15" y="1"/>
                    <a:pt x="15" y="3"/>
                    <a:pt x="15" y="3"/>
                  </a:cubicBezTo>
                  <a:cubicBezTo>
                    <a:pt x="16" y="3"/>
                    <a:pt x="17" y="1"/>
                    <a:pt x="16" y="1"/>
                  </a:cubicBezTo>
                  <a:cubicBezTo>
                    <a:pt x="20" y="2"/>
                    <a:pt x="23" y="6"/>
                    <a:pt x="24" y="10"/>
                  </a:cubicBezTo>
                  <a:close/>
                </a:path>
              </a:pathLst>
            </a:custGeom>
            <a:grpFill/>
            <a:ln>
              <a:noFill/>
            </a:ln>
          </p:spPr>
          <p:txBody>
            <a:bodyPr anchor="ctr"/>
            <a:lstStyle/>
            <a:p>
              <a:pPr algn="ctr"/>
              <a:endParaRPr dirty="0"/>
            </a:p>
          </p:txBody>
        </p:sp>
        <p:sp>
          <p:nvSpPr>
            <p:cNvPr id="94" name="iSlïḍé"/>
            <p:cNvSpPr/>
            <p:nvPr/>
          </p:nvSpPr>
          <p:spPr bwMode="auto">
            <a:xfrm>
              <a:off x="7754347" y="2233101"/>
              <a:ext cx="282958" cy="149884"/>
            </a:xfrm>
            <a:custGeom>
              <a:avLst/>
              <a:gdLst>
                <a:gd name="T0" fmla="*/ 44 w 136"/>
                <a:gd name="T1" fmla="*/ 36 h 72"/>
                <a:gd name="T2" fmla="*/ 37 w 136"/>
                <a:gd name="T3" fmla="*/ 32 h 72"/>
                <a:gd name="T4" fmla="*/ 33 w 136"/>
                <a:gd name="T5" fmla="*/ 25 h 72"/>
                <a:gd name="T6" fmla="*/ 13 w 136"/>
                <a:gd name="T7" fmla="*/ 19 h 72"/>
                <a:gd name="T8" fmla="*/ 2 w 136"/>
                <a:gd name="T9" fmla="*/ 19 h 72"/>
                <a:gd name="T10" fmla="*/ 0 w 136"/>
                <a:gd name="T11" fmla="*/ 12 h 72"/>
                <a:gd name="T12" fmla="*/ 5 w 136"/>
                <a:gd name="T13" fmla="*/ 12 h 72"/>
                <a:gd name="T14" fmla="*/ 11 w 136"/>
                <a:gd name="T15" fmla="*/ 10 h 72"/>
                <a:gd name="T16" fmla="*/ 20 w 136"/>
                <a:gd name="T17" fmla="*/ 13 h 72"/>
                <a:gd name="T18" fmla="*/ 28 w 136"/>
                <a:gd name="T19" fmla="*/ 8 h 72"/>
                <a:gd name="T20" fmla="*/ 43 w 136"/>
                <a:gd name="T21" fmla="*/ 2 h 72"/>
                <a:gd name="T22" fmla="*/ 46 w 136"/>
                <a:gd name="T23" fmla="*/ 6 h 72"/>
                <a:gd name="T24" fmla="*/ 61 w 136"/>
                <a:gd name="T25" fmla="*/ 12 h 72"/>
                <a:gd name="T26" fmla="*/ 65 w 136"/>
                <a:gd name="T27" fmla="*/ 10 h 72"/>
                <a:gd name="T28" fmla="*/ 69 w 136"/>
                <a:gd name="T29" fmla="*/ 13 h 72"/>
                <a:gd name="T30" fmla="*/ 78 w 136"/>
                <a:gd name="T31" fmla="*/ 13 h 72"/>
                <a:gd name="T32" fmla="*/ 85 w 136"/>
                <a:gd name="T33" fmla="*/ 17 h 72"/>
                <a:gd name="T34" fmla="*/ 85 w 136"/>
                <a:gd name="T35" fmla="*/ 23 h 72"/>
                <a:gd name="T36" fmla="*/ 89 w 136"/>
                <a:gd name="T37" fmla="*/ 21 h 72"/>
                <a:gd name="T38" fmla="*/ 91 w 136"/>
                <a:gd name="T39" fmla="*/ 27 h 72"/>
                <a:gd name="T40" fmla="*/ 100 w 136"/>
                <a:gd name="T41" fmla="*/ 32 h 72"/>
                <a:gd name="T42" fmla="*/ 115 w 136"/>
                <a:gd name="T43" fmla="*/ 38 h 72"/>
                <a:gd name="T44" fmla="*/ 113 w 136"/>
                <a:gd name="T45" fmla="*/ 43 h 72"/>
                <a:gd name="T46" fmla="*/ 119 w 136"/>
                <a:gd name="T47" fmla="*/ 47 h 72"/>
                <a:gd name="T48" fmla="*/ 119 w 136"/>
                <a:gd name="T49" fmla="*/ 51 h 72"/>
                <a:gd name="T50" fmla="*/ 126 w 136"/>
                <a:gd name="T51" fmla="*/ 58 h 72"/>
                <a:gd name="T52" fmla="*/ 136 w 136"/>
                <a:gd name="T53" fmla="*/ 68 h 72"/>
                <a:gd name="T54" fmla="*/ 123 w 136"/>
                <a:gd name="T55" fmla="*/ 68 h 72"/>
                <a:gd name="T56" fmla="*/ 112 w 136"/>
                <a:gd name="T57" fmla="*/ 60 h 72"/>
                <a:gd name="T58" fmla="*/ 108 w 136"/>
                <a:gd name="T59" fmla="*/ 56 h 72"/>
                <a:gd name="T60" fmla="*/ 106 w 136"/>
                <a:gd name="T61" fmla="*/ 54 h 72"/>
                <a:gd name="T62" fmla="*/ 100 w 136"/>
                <a:gd name="T63" fmla="*/ 49 h 72"/>
                <a:gd name="T64" fmla="*/ 85 w 136"/>
                <a:gd name="T65" fmla="*/ 47 h 72"/>
                <a:gd name="T66" fmla="*/ 78 w 136"/>
                <a:gd name="T67" fmla="*/ 64 h 72"/>
                <a:gd name="T68" fmla="*/ 67 w 136"/>
                <a:gd name="T69" fmla="*/ 60 h 72"/>
                <a:gd name="T70" fmla="*/ 61 w 136"/>
                <a:gd name="T71" fmla="*/ 58 h 72"/>
                <a:gd name="T72" fmla="*/ 54 w 136"/>
                <a:gd name="T73" fmla="*/ 49 h 72"/>
                <a:gd name="T74" fmla="*/ 46 w 136"/>
                <a:gd name="T75" fmla="*/ 56 h 72"/>
                <a:gd name="T76" fmla="*/ 41 w 136"/>
                <a:gd name="T77" fmla="*/ 53 h 72"/>
                <a:gd name="T78" fmla="*/ 46 w 136"/>
                <a:gd name="T79" fmla="*/ 47 h 72"/>
                <a:gd name="T80" fmla="*/ 50 w 136"/>
                <a:gd name="T81" fmla="*/ 40 h 72"/>
                <a:gd name="T82" fmla="*/ 48 w 136"/>
                <a:gd name="T83" fmla="*/ 43 h 72"/>
                <a:gd name="T84" fmla="*/ 44 w 136"/>
                <a:gd name="T85"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72">
                  <a:moveTo>
                    <a:pt x="44" y="36"/>
                  </a:moveTo>
                  <a:cubicBezTo>
                    <a:pt x="41" y="36"/>
                    <a:pt x="42" y="31"/>
                    <a:pt x="37" y="32"/>
                  </a:cubicBezTo>
                  <a:cubicBezTo>
                    <a:pt x="36" y="29"/>
                    <a:pt x="34" y="27"/>
                    <a:pt x="33" y="25"/>
                  </a:cubicBezTo>
                  <a:cubicBezTo>
                    <a:pt x="25" y="24"/>
                    <a:pt x="17" y="23"/>
                    <a:pt x="13" y="19"/>
                  </a:cubicBezTo>
                  <a:cubicBezTo>
                    <a:pt x="7" y="21"/>
                    <a:pt x="9" y="19"/>
                    <a:pt x="2" y="19"/>
                  </a:cubicBezTo>
                  <a:cubicBezTo>
                    <a:pt x="1" y="16"/>
                    <a:pt x="3" y="12"/>
                    <a:pt x="0" y="12"/>
                  </a:cubicBezTo>
                  <a:cubicBezTo>
                    <a:pt x="1" y="8"/>
                    <a:pt x="3" y="12"/>
                    <a:pt x="5" y="12"/>
                  </a:cubicBezTo>
                  <a:cubicBezTo>
                    <a:pt x="8" y="11"/>
                    <a:pt x="9" y="9"/>
                    <a:pt x="11" y="10"/>
                  </a:cubicBezTo>
                  <a:cubicBezTo>
                    <a:pt x="15" y="10"/>
                    <a:pt x="17" y="13"/>
                    <a:pt x="20" y="13"/>
                  </a:cubicBezTo>
                  <a:cubicBezTo>
                    <a:pt x="24" y="15"/>
                    <a:pt x="25" y="9"/>
                    <a:pt x="28" y="8"/>
                  </a:cubicBezTo>
                  <a:cubicBezTo>
                    <a:pt x="32" y="5"/>
                    <a:pt x="39" y="6"/>
                    <a:pt x="43" y="2"/>
                  </a:cubicBezTo>
                  <a:cubicBezTo>
                    <a:pt x="46" y="0"/>
                    <a:pt x="45" y="5"/>
                    <a:pt x="46" y="6"/>
                  </a:cubicBezTo>
                  <a:cubicBezTo>
                    <a:pt x="50" y="8"/>
                    <a:pt x="61" y="5"/>
                    <a:pt x="61" y="12"/>
                  </a:cubicBezTo>
                  <a:cubicBezTo>
                    <a:pt x="63" y="13"/>
                    <a:pt x="65" y="10"/>
                    <a:pt x="65" y="10"/>
                  </a:cubicBezTo>
                  <a:cubicBezTo>
                    <a:pt x="67" y="10"/>
                    <a:pt x="67" y="13"/>
                    <a:pt x="69" y="13"/>
                  </a:cubicBezTo>
                  <a:cubicBezTo>
                    <a:pt x="71" y="15"/>
                    <a:pt x="75" y="12"/>
                    <a:pt x="78" y="13"/>
                  </a:cubicBezTo>
                  <a:cubicBezTo>
                    <a:pt x="79" y="14"/>
                    <a:pt x="80" y="19"/>
                    <a:pt x="85" y="17"/>
                  </a:cubicBezTo>
                  <a:cubicBezTo>
                    <a:pt x="88" y="20"/>
                    <a:pt x="86" y="20"/>
                    <a:pt x="85" y="23"/>
                  </a:cubicBezTo>
                  <a:cubicBezTo>
                    <a:pt x="88" y="23"/>
                    <a:pt x="89" y="22"/>
                    <a:pt x="89" y="21"/>
                  </a:cubicBezTo>
                  <a:cubicBezTo>
                    <a:pt x="91" y="21"/>
                    <a:pt x="91" y="24"/>
                    <a:pt x="91" y="27"/>
                  </a:cubicBezTo>
                  <a:cubicBezTo>
                    <a:pt x="93" y="30"/>
                    <a:pt x="97" y="30"/>
                    <a:pt x="100" y="32"/>
                  </a:cubicBezTo>
                  <a:cubicBezTo>
                    <a:pt x="102" y="33"/>
                    <a:pt x="109" y="38"/>
                    <a:pt x="115" y="38"/>
                  </a:cubicBezTo>
                  <a:cubicBezTo>
                    <a:pt x="116" y="41"/>
                    <a:pt x="114" y="41"/>
                    <a:pt x="113" y="43"/>
                  </a:cubicBezTo>
                  <a:cubicBezTo>
                    <a:pt x="114" y="46"/>
                    <a:pt x="118" y="45"/>
                    <a:pt x="119" y="47"/>
                  </a:cubicBezTo>
                  <a:cubicBezTo>
                    <a:pt x="120" y="48"/>
                    <a:pt x="118" y="50"/>
                    <a:pt x="119" y="51"/>
                  </a:cubicBezTo>
                  <a:cubicBezTo>
                    <a:pt x="121" y="53"/>
                    <a:pt x="124" y="55"/>
                    <a:pt x="126" y="58"/>
                  </a:cubicBezTo>
                  <a:cubicBezTo>
                    <a:pt x="129" y="62"/>
                    <a:pt x="131" y="67"/>
                    <a:pt x="136" y="68"/>
                  </a:cubicBezTo>
                  <a:cubicBezTo>
                    <a:pt x="132" y="72"/>
                    <a:pt x="125" y="68"/>
                    <a:pt x="123" y="68"/>
                  </a:cubicBezTo>
                  <a:cubicBezTo>
                    <a:pt x="119" y="67"/>
                    <a:pt x="117" y="65"/>
                    <a:pt x="112" y="60"/>
                  </a:cubicBezTo>
                  <a:cubicBezTo>
                    <a:pt x="110" y="59"/>
                    <a:pt x="109" y="57"/>
                    <a:pt x="108" y="56"/>
                  </a:cubicBezTo>
                  <a:cubicBezTo>
                    <a:pt x="107" y="55"/>
                    <a:pt x="106" y="57"/>
                    <a:pt x="106" y="54"/>
                  </a:cubicBezTo>
                  <a:cubicBezTo>
                    <a:pt x="106" y="54"/>
                    <a:pt x="101" y="49"/>
                    <a:pt x="100" y="49"/>
                  </a:cubicBezTo>
                  <a:cubicBezTo>
                    <a:pt x="96" y="47"/>
                    <a:pt x="90" y="50"/>
                    <a:pt x="85" y="47"/>
                  </a:cubicBezTo>
                  <a:cubicBezTo>
                    <a:pt x="81" y="51"/>
                    <a:pt x="80" y="58"/>
                    <a:pt x="78" y="64"/>
                  </a:cubicBezTo>
                  <a:cubicBezTo>
                    <a:pt x="77" y="61"/>
                    <a:pt x="70" y="62"/>
                    <a:pt x="67" y="60"/>
                  </a:cubicBezTo>
                  <a:cubicBezTo>
                    <a:pt x="65" y="58"/>
                    <a:pt x="68" y="55"/>
                    <a:pt x="61" y="58"/>
                  </a:cubicBezTo>
                  <a:cubicBezTo>
                    <a:pt x="65" y="49"/>
                    <a:pt x="52" y="56"/>
                    <a:pt x="54" y="49"/>
                  </a:cubicBezTo>
                  <a:cubicBezTo>
                    <a:pt x="49" y="50"/>
                    <a:pt x="45" y="50"/>
                    <a:pt x="46" y="56"/>
                  </a:cubicBezTo>
                  <a:cubicBezTo>
                    <a:pt x="44" y="55"/>
                    <a:pt x="44" y="52"/>
                    <a:pt x="41" y="53"/>
                  </a:cubicBezTo>
                  <a:cubicBezTo>
                    <a:pt x="41" y="49"/>
                    <a:pt x="44" y="49"/>
                    <a:pt x="46" y="47"/>
                  </a:cubicBezTo>
                  <a:cubicBezTo>
                    <a:pt x="49" y="45"/>
                    <a:pt x="51" y="45"/>
                    <a:pt x="50" y="40"/>
                  </a:cubicBezTo>
                  <a:cubicBezTo>
                    <a:pt x="49" y="38"/>
                    <a:pt x="48" y="43"/>
                    <a:pt x="48" y="43"/>
                  </a:cubicBezTo>
                  <a:cubicBezTo>
                    <a:pt x="45" y="42"/>
                    <a:pt x="46" y="31"/>
                    <a:pt x="44" y="36"/>
                  </a:cubicBezTo>
                  <a:close/>
                </a:path>
              </a:pathLst>
            </a:custGeom>
            <a:grpFill/>
            <a:ln>
              <a:noFill/>
            </a:ln>
          </p:spPr>
          <p:txBody>
            <a:bodyPr anchor="ctr"/>
            <a:lstStyle/>
            <a:p>
              <a:pPr algn="ctr"/>
              <a:endParaRPr dirty="0"/>
            </a:p>
          </p:txBody>
        </p:sp>
        <p:sp>
          <p:nvSpPr>
            <p:cNvPr id="95" name="íŝḻiḑê"/>
            <p:cNvSpPr/>
            <p:nvPr/>
          </p:nvSpPr>
          <p:spPr bwMode="auto">
            <a:xfrm>
              <a:off x="7688510" y="2252712"/>
              <a:ext cx="29417" cy="23814"/>
            </a:xfrm>
            <a:custGeom>
              <a:avLst/>
              <a:gdLst>
                <a:gd name="T0" fmla="*/ 13 w 14"/>
                <a:gd name="T1" fmla="*/ 4 h 12"/>
                <a:gd name="T2" fmla="*/ 0 w 14"/>
                <a:gd name="T3" fmla="*/ 6 h 12"/>
                <a:gd name="T4" fmla="*/ 13 w 14"/>
                <a:gd name="T5" fmla="*/ 4 h 12"/>
              </a:gdLst>
              <a:ahLst/>
              <a:cxnLst>
                <a:cxn ang="0">
                  <a:pos x="T0" y="T1"/>
                </a:cxn>
                <a:cxn ang="0">
                  <a:pos x="T2" y="T3"/>
                </a:cxn>
                <a:cxn ang="0">
                  <a:pos x="T4" y="T5"/>
                </a:cxn>
              </a:cxnLst>
              <a:rect l="0" t="0" r="r" b="b"/>
              <a:pathLst>
                <a:path w="14" h="12">
                  <a:moveTo>
                    <a:pt x="13" y="4"/>
                  </a:moveTo>
                  <a:cubicBezTo>
                    <a:pt x="14" y="12"/>
                    <a:pt x="3" y="6"/>
                    <a:pt x="0" y="6"/>
                  </a:cubicBezTo>
                  <a:cubicBezTo>
                    <a:pt x="2" y="4"/>
                    <a:pt x="11" y="0"/>
                    <a:pt x="13" y="4"/>
                  </a:cubicBezTo>
                  <a:close/>
                </a:path>
              </a:pathLst>
            </a:custGeom>
            <a:grpFill/>
            <a:ln>
              <a:noFill/>
            </a:ln>
          </p:spPr>
          <p:txBody>
            <a:bodyPr anchor="ctr"/>
            <a:lstStyle/>
            <a:p>
              <a:pPr algn="ctr"/>
              <a:endParaRPr dirty="0"/>
            </a:p>
          </p:txBody>
        </p:sp>
        <p:sp>
          <p:nvSpPr>
            <p:cNvPr id="96" name="ïṧḻiḍe"/>
            <p:cNvSpPr/>
            <p:nvPr/>
          </p:nvSpPr>
          <p:spPr bwMode="auto">
            <a:xfrm>
              <a:off x="7653491" y="2258315"/>
              <a:ext cx="18211" cy="9806"/>
            </a:xfrm>
            <a:custGeom>
              <a:avLst/>
              <a:gdLst>
                <a:gd name="T0" fmla="*/ 0 w 9"/>
                <a:gd name="T1" fmla="*/ 3 h 5"/>
                <a:gd name="T2" fmla="*/ 6 w 9"/>
                <a:gd name="T3" fmla="*/ 5 h 5"/>
                <a:gd name="T4" fmla="*/ 2 w 9"/>
                <a:gd name="T5" fmla="*/ 5 h 5"/>
                <a:gd name="T6" fmla="*/ 0 w 9"/>
                <a:gd name="T7" fmla="*/ 3 h 5"/>
              </a:gdLst>
              <a:ahLst/>
              <a:cxnLst>
                <a:cxn ang="0">
                  <a:pos x="T0" y="T1"/>
                </a:cxn>
                <a:cxn ang="0">
                  <a:pos x="T2" y="T3"/>
                </a:cxn>
                <a:cxn ang="0">
                  <a:pos x="T4" y="T5"/>
                </a:cxn>
                <a:cxn ang="0">
                  <a:pos x="T6" y="T7"/>
                </a:cxn>
              </a:cxnLst>
              <a:rect l="0" t="0" r="r" b="b"/>
              <a:pathLst>
                <a:path w="9" h="5">
                  <a:moveTo>
                    <a:pt x="0" y="3"/>
                  </a:moveTo>
                  <a:cubicBezTo>
                    <a:pt x="0" y="0"/>
                    <a:pt x="9" y="1"/>
                    <a:pt x="6" y="5"/>
                  </a:cubicBezTo>
                  <a:cubicBezTo>
                    <a:pt x="5" y="5"/>
                    <a:pt x="3" y="5"/>
                    <a:pt x="2" y="5"/>
                  </a:cubicBezTo>
                  <a:cubicBezTo>
                    <a:pt x="2" y="4"/>
                    <a:pt x="1" y="3"/>
                    <a:pt x="0" y="3"/>
                  </a:cubicBezTo>
                  <a:close/>
                </a:path>
              </a:pathLst>
            </a:custGeom>
            <a:grpFill/>
            <a:ln>
              <a:noFill/>
            </a:ln>
          </p:spPr>
          <p:txBody>
            <a:bodyPr anchor="ctr"/>
            <a:lstStyle/>
            <a:p>
              <a:pPr algn="ctr"/>
              <a:endParaRPr dirty="0"/>
            </a:p>
          </p:txBody>
        </p:sp>
        <p:sp>
          <p:nvSpPr>
            <p:cNvPr id="97" name="i$ļïḑê"/>
            <p:cNvSpPr/>
            <p:nvPr/>
          </p:nvSpPr>
          <p:spPr bwMode="auto">
            <a:xfrm>
              <a:off x="8013490" y="2280728"/>
              <a:ext cx="56031" cy="40623"/>
            </a:xfrm>
            <a:custGeom>
              <a:avLst/>
              <a:gdLst>
                <a:gd name="T0" fmla="*/ 21 w 27"/>
                <a:gd name="T1" fmla="*/ 0 h 19"/>
                <a:gd name="T2" fmla="*/ 27 w 27"/>
                <a:gd name="T3" fmla="*/ 0 h 19"/>
                <a:gd name="T4" fmla="*/ 27 w 27"/>
                <a:gd name="T5" fmla="*/ 5 h 19"/>
                <a:gd name="T6" fmla="*/ 23 w 27"/>
                <a:gd name="T7" fmla="*/ 7 h 19"/>
                <a:gd name="T8" fmla="*/ 23 w 27"/>
                <a:gd name="T9" fmla="*/ 13 h 19"/>
                <a:gd name="T10" fmla="*/ 19 w 27"/>
                <a:gd name="T11" fmla="*/ 15 h 19"/>
                <a:gd name="T12" fmla="*/ 2 w 27"/>
                <a:gd name="T13" fmla="*/ 9 h 19"/>
                <a:gd name="T14" fmla="*/ 21 w 27"/>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9">
                  <a:moveTo>
                    <a:pt x="21" y="0"/>
                  </a:moveTo>
                  <a:cubicBezTo>
                    <a:pt x="23" y="0"/>
                    <a:pt x="25" y="0"/>
                    <a:pt x="27" y="0"/>
                  </a:cubicBezTo>
                  <a:cubicBezTo>
                    <a:pt x="26" y="1"/>
                    <a:pt x="27" y="4"/>
                    <a:pt x="27" y="5"/>
                  </a:cubicBezTo>
                  <a:cubicBezTo>
                    <a:pt x="26" y="7"/>
                    <a:pt x="23" y="6"/>
                    <a:pt x="23" y="7"/>
                  </a:cubicBezTo>
                  <a:cubicBezTo>
                    <a:pt x="22" y="9"/>
                    <a:pt x="26" y="11"/>
                    <a:pt x="23" y="13"/>
                  </a:cubicBezTo>
                  <a:cubicBezTo>
                    <a:pt x="21" y="11"/>
                    <a:pt x="19" y="11"/>
                    <a:pt x="19" y="15"/>
                  </a:cubicBezTo>
                  <a:cubicBezTo>
                    <a:pt x="13" y="13"/>
                    <a:pt x="0" y="19"/>
                    <a:pt x="2" y="9"/>
                  </a:cubicBezTo>
                  <a:cubicBezTo>
                    <a:pt x="12" y="13"/>
                    <a:pt x="18" y="8"/>
                    <a:pt x="21" y="0"/>
                  </a:cubicBezTo>
                  <a:close/>
                </a:path>
              </a:pathLst>
            </a:custGeom>
            <a:grpFill/>
            <a:ln>
              <a:noFill/>
            </a:ln>
          </p:spPr>
          <p:txBody>
            <a:bodyPr anchor="ctr"/>
            <a:lstStyle/>
            <a:p>
              <a:pPr algn="ctr"/>
              <a:endParaRPr dirty="0"/>
            </a:p>
          </p:txBody>
        </p:sp>
        <p:sp>
          <p:nvSpPr>
            <p:cNvPr id="98" name="ïṧ1íḑê"/>
            <p:cNvSpPr/>
            <p:nvPr/>
          </p:nvSpPr>
          <p:spPr bwMode="auto">
            <a:xfrm>
              <a:off x="7509210" y="2340961"/>
              <a:ext cx="30817" cy="15409"/>
            </a:xfrm>
            <a:custGeom>
              <a:avLst/>
              <a:gdLst>
                <a:gd name="T0" fmla="*/ 15 w 15"/>
                <a:gd name="T1" fmla="*/ 1 h 7"/>
                <a:gd name="T2" fmla="*/ 0 w 15"/>
                <a:gd name="T3" fmla="*/ 6 h 7"/>
                <a:gd name="T4" fmla="*/ 15 w 15"/>
                <a:gd name="T5" fmla="*/ 1 h 7"/>
              </a:gdLst>
              <a:ahLst/>
              <a:cxnLst>
                <a:cxn ang="0">
                  <a:pos x="T0" y="T1"/>
                </a:cxn>
                <a:cxn ang="0">
                  <a:pos x="T2" y="T3"/>
                </a:cxn>
                <a:cxn ang="0">
                  <a:pos x="T4" y="T5"/>
                </a:cxn>
              </a:cxnLst>
              <a:rect l="0" t="0" r="r" b="b"/>
              <a:pathLst>
                <a:path w="15" h="7">
                  <a:moveTo>
                    <a:pt x="15" y="1"/>
                  </a:moveTo>
                  <a:cubicBezTo>
                    <a:pt x="12" y="4"/>
                    <a:pt x="8" y="7"/>
                    <a:pt x="0" y="6"/>
                  </a:cubicBezTo>
                  <a:cubicBezTo>
                    <a:pt x="1" y="0"/>
                    <a:pt x="9" y="1"/>
                    <a:pt x="15" y="1"/>
                  </a:cubicBezTo>
                  <a:close/>
                </a:path>
              </a:pathLst>
            </a:custGeom>
            <a:grpFill/>
            <a:ln>
              <a:noFill/>
            </a:ln>
          </p:spPr>
          <p:txBody>
            <a:bodyPr anchor="ctr"/>
            <a:lstStyle/>
            <a:p>
              <a:pPr algn="ctr"/>
              <a:endParaRPr dirty="0"/>
            </a:p>
          </p:txBody>
        </p:sp>
        <p:sp>
          <p:nvSpPr>
            <p:cNvPr id="99" name="îslîḓê"/>
            <p:cNvSpPr/>
            <p:nvPr/>
          </p:nvSpPr>
          <p:spPr bwMode="auto">
            <a:xfrm>
              <a:off x="7556836" y="2340961"/>
              <a:ext cx="32218" cy="11206"/>
            </a:xfrm>
            <a:custGeom>
              <a:avLst/>
              <a:gdLst>
                <a:gd name="T0" fmla="*/ 15 w 15"/>
                <a:gd name="T1" fmla="*/ 1 h 5"/>
                <a:gd name="T2" fmla="*/ 0 w 15"/>
                <a:gd name="T3" fmla="*/ 4 h 5"/>
                <a:gd name="T4" fmla="*/ 15 w 15"/>
                <a:gd name="T5" fmla="*/ 1 h 5"/>
              </a:gdLst>
              <a:ahLst/>
              <a:cxnLst>
                <a:cxn ang="0">
                  <a:pos x="T0" y="T1"/>
                </a:cxn>
                <a:cxn ang="0">
                  <a:pos x="T2" y="T3"/>
                </a:cxn>
                <a:cxn ang="0">
                  <a:pos x="T4" y="T5"/>
                </a:cxn>
              </a:cxnLst>
              <a:rect l="0" t="0" r="r" b="b"/>
              <a:pathLst>
                <a:path w="15" h="5">
                  <a:moveTo>
                    <a:pt x="15" y="1"/>
                  </a:moveTo>
                  <a:cubicBezTo>
                    <a:pt x="13" y="5"/>
                    <a:pt x="6" y="4"/>
                    <a:pt x="0" y="4"/>
                  </a:cubicBezTo>
                  <a:cubicBezTo>
                    <a:pt x="2" y="0"/>
                    <a:pt x="8" y="0"/>
                    <a:pt x="15" y="1"/>
                  </a:cubicBezTo>
                  <a:close/>
                </a:path>
              </a:pathLst>
            </a:custGeom>
            <a:grpFill/>
            <a:ln>
              <a:noFill/>
            </a:ln>
          </p:spPr>
          <p:txBody>
            <a:bodyPr anchor="ctr"/>
            <a:lstStyle/>
            <a:p>
              <a:pPr algn="ctr"/>
              <a:endParaRPr dirty="0"/>
            </a:p>
          </p:txBody>
        </p:sp>
        <p:sp>
          <p:nvSpPr>
            <p:cNvPr id="100" name="îS1iďé"/>
            <p:cNvSpPr/>
            <p:nvPr/>
          </p:nvSpPr>
          <p:spPr bwMode="auto">
            <a:xfrm>
              <a:off x="7615669" y="2340961"/>
              <a:ext cx="51829" cy="33619"/>
            </a:xfrm>
            <a:custGeom>
              <a:avLst/>
              <a:gdLst>
                <a:gd name="T0" fmla="*/ 24 w 25"/>
                <a:gd name="T1" fmla="*/ 1 h 16"/>
                <a:gd name="T2" fmla="*/ 22 w 25"/>
                <a:gd name="T3" fmla="*/ 8 h 16"/>
                <a:gd name="T4" fmla="*/ 18 w 25"/>
                <a:gd name="T5" fmla="*/ 8 h 16"/>
                <a:gd name="T6" fmla="*/ 2 w 25"/>
                <a:gd name="T7" fmla="*/ 16 h 16"/>
                <a:gd name="T8" fmla="*/ 7 w 25"/>
                <a:gd name="T9" fmla="*/ 10 h 16"/>
                <a:gd name="T10" fmla="*/ 11 w 25"/>
                <a:gd name="T11" fmla="*/ 6 h 16"/>
                <a:gd name="T12" fmla="*/ 15 w 25"/>
                <a:gd name="T13" fmla="*/ 2 h 16"/>
                <a:gd name="T14" fmla="*/ 24 w 25"/>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24" y="1"/>
                  </a:moveTo>
                  <a:cubicBezTo>
                    <a:pt x="25" y="4"/>
                    <a:pt x="23" y="7"/>
                    <a:pt x="22" y="8"/>
                  </a:cubicBezTo>
                  <a:cubicBezTo>
                    <a:pt x="21" y="9"/>
                    <a:pt x="19" y="7"/>
                    <a:pt x="18" y="8"/>
                  </a:cubicBezTo>
                  <a:cubicBezTo>
                    <a:pt x="16" y="11"/>
                    <a:pt x="10" y="16"/>
                    <a:pt x="2" y="16"/>
                  </a:cubicBezTo>
                  <a:cubicBezTo>
                    <a:pt x="0" y="11"/>
                    <a:pt x="5" y="11"/>
                    <a:pt x="7" y="10"/>
                  </a:cubicBezTo>
                  <a:cubicBezTo>
                    <a:pt x="8" y="9"/>
                    <a:pt x="10" y="7"/>
                    <a:pt x="11" y="6"/>
                  </a:cubicBezTo>
                  <a:cubicBezTo>
                    <a:pt x="12" y="5"/>
                    <a:pt x="14" y="5"/>
                    <a:pt x="15" y="2"/>
                  </a:cubicBezTo>
                  <a:cubicBezTo>
                    <a:pt x="20" y="4"/>
                    <a:pt x="19" y="0"/>
                    <a:pt x="24" y="1"/>
                  </a:cubicBezTo>
                  <a:close/>
                </a:path>
              </a:pathLst>
            </a:custGeom>
            <a:grpFill/>
            <a:ln>
              <a:noFill/>
            </a:ln>
          </p:spPr>
          <p:txBody>
            <a:bodyPr anchor="ctr"/>
            <a:lstStyle/>
            <a:p>
              <a:pPr algn="ctr"/>
              <a:endParaRPr dirty="0"/>
            </a:p>
          </p:txBody>
        </p:sp>
        <p:sp>
          <p:nvSpPr>
            <p:cNvPr id="101" name="i$liḓè"/>
            <p:cNvSpPr/>
            <p:nvPr/>
          </p:nvSpPr>
          <p:spPr bwMode="auto">
            <a:xfrm>
              <a:off x="8401509" y="2785009"/>
              <a:ext cx="28016" cy="39222"/>
            </a:xfrm>
            <a:custGeom>
              <a:avLst/>
              <a:gdLst>
                <a:gd name="T0" fmla="*/ 2 w 13"/>
                <a:gd name="T1" fmla="*/ 0 h 19"/>
                <a:gd name="T2" fmla="*/ 4 w 13"/>
                <a:gd name="T3" fmla="*/ 4 h 19"/>
                <a:gd name="T4" fmla="*/ 9 w 13"/>
                <a:gd name="T5" fmla="*/ 9 h 19"/>
                <a:gd name="T6" fmla="*/ 11 w 13"/>
                <a:gd name="T7" fmla="*/ 19 h 19"/>
                <a:gd name="T8" fmla="*/ 6 w 13"/>
                <a:gd name="T9" fmla="*/ 19 h 19"/>
                <a:gd name="T10" fmla="*/ 0 w 13"/>
                <a:gd name="T11" fmla="*/ 4 h 19"/>
                <a:gd name="T12" fmla="*/ 2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0"/>
                  </a:moveTo>
                  <a:cubicBezTo>
                    <a:pt x="4" y="0"/>
                    <a:pt x="3" y="2"/>
                    <a:pt x="4" y="4"/>
                  </a:cubicBezTo>
                  <a:cubicBezTo>
                    <a:pt x="2" y="6"/>
                    <a:pt x="12" y="7"/>
                    <a:pt x="9" y="9"/>
                  </a:cubicBezTo>
                  <a:cubicBezTo>
                    <a:pt x="6" y="13"/>
                    <a:pt x="13" y="10"/>
                    <a:pt x="11" y="19"/>
                  </a:cubicBezTo>
                  <a:cubicBezTo>
                    <a:pt x="8" y="19"/>
                    <a:pt x="6" y="16"/>
                    <a:pt x="6" y="19"/>
                  </a:cubicBezTo>
                  <a:cubicBezTo>
                    <a:pt x="3" y="16"/>
                    <a:pt x="2" y="8"/>
                    <a:pt x="0" y="4"/>
                  </a:cubicBezTo>
                  <a:cubicBezTo>
                    <a:pt x="2" y="4"/>
                    <a:pt x="1" y="2"/>
                    <a:pt x="2" y="0"/>
                  </a:cubicBezTo>
                  <a:close/>
                </a:path>
              </a:pathLst>
            </a:custGeom>
            <a:grpFill/>
            <a:ln>
              <a:noFill/>
            </a:ln>
          </p:spPr>
          <p:txBody>
            <a:bodyPr anchor="ctr"/>
            <a:lstStyle/>
            <a:p>
              <a:pPr algn="ctr"/>
              <a:endParaRPr dirty="0"/>
            </a:p>
          </p:txBody>
        </p:sp>
        <p:sp>
          <p:nvSpPr>
            <p:cNvPr id="102" name="îṣlîďê"/>
            <p:cNvSpPr/>
            <p:nvPr/>
          </p:nvSpPr>
          <p:spPr bwMode="auto">
            <a:xfrm>
              <a:off x="8408512" y="2820029"/>
              <a:ext cx="64436" cy="85448"/>
            </a:xfrm>
            <a:custGeom>
              <a:avLst/>
              <a:gdLst>
                <a:gd name="T0" fmla="*/ 10 w 31"/>
                <a:gd name="T1" fmla="*/ 0 h 41"/>
                <a:gd name="T2" fmla="*/ 12 w 31"/>
                <a:gd name="T3" fmla="*/ 2 h 41"/>
                <a:gd name="T4" fmla="*/ 16 w 31"/>
                <a:gd name="T5" fmla="*/ 2 h 41"/>
                <a:gd name="T6" fmla="*/ 31 w 31"/>
                <a:gd name="T7" fmla="*/ 9 h 41"/>
                <a:gd name="T8" fmla="*/ 31 w 31"/>
                <a:gd name="T9" fmla="*/ 19 h 41"/>
                <a:gd name="T10" fmla="*/ 25 w 31"/>
                <a:gd name="T11" fmla="*/ 19 h 41"/>
                <a:gd name="T12" fmla="*/ 23 w 31"/>
                <a:gd name="T13" fmla="*/ 22 h 41"/>
                <a:gd name="T14" fmla="*/ 21 w 31"/>
                <a:gd name="T15" fmla="*/ 33 h 41"/>
                <a:gd name="T16" fmla="*/ 19 w 31"/>
                <a:gd name="T17" fmla="*/ 37 h 41"/>
                <a:gd name="T18" fmla="*/ 10 w 31"/>
                <a:gd name="T19" fmla="*/ 39 h 41"/>
                <a:gd name="T20" fmla="*/ 8 w 31"/>
                <a:gd name="T21" fmla="*/ 33 h 41"/>
                <a:gd name="T22" fmla="*/ 12 w 31"/>
                <a:gd name="T23" fmla="*/ 30 h 41"/>
                <a:gd name="T24" fmla="*/ 1 w 31"/>
                <a:gd name="T25" fmla="*/ 24 h 41"/>
                <a:gd name="T26" fmla="*/ 8 w 31"/>
                <a:gd name="T27" fmla="*/ 17 h 41"/>
                <a:gd name="T28" fmla="*/ 10 w 31"/>
                <a:gd name="T2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41">
                  <a:moveTo>
                    <a:pt x="10" y="0"/>
                  </a:moveTo>
                  <a:cubicBezTo>
                    <a:pt x="12" y="0"/>
                    <a:pt x="12" y="1"/>
                    <a:pt x="12" y="2"/>
                  </a:cubicBezTo>
                  <a:cubicBezTo>
                    <a:pt x="12" y="5"/>
                    <a:pt x="16" y="2"/>
                    <a:pt x="16" y="2"/>
                  </a:cubicBezTo>
                  <a:cubicBezTo>
                    <a:pt x="21" y="5"/>
                    <a:pt x="19" y="12"/>
                    <a:pt x="31" y="9"/>
                  </a:cubicBezTo>
                  <a:cubicBezTo>
                    <a:pt x="31" y="12"/>
                    <a:pt x="31" y="15"/>
                    <a:pt x="31" y="19"/>
                  </a:cubicBezTo>
                  <a:cubicBezTo>
                    <a:pt x="29" y="19"/>
                    <a:pt x="27" y="19"/>
                    <a:pt x="25" y="19"/>
                  </a:cubicBezTo>
                  <a:cubicBezTo>
                    <a:pt x="25" y="21"/>
                    <a:pt x="25" y="22"/>
                    <a:pt x="23" y="22"/>
                  </a:cubicBezTo>
                  <a:cubicBezTo>
                    <a:pt x="27" y="27"/>
                    <a:pt x="22" y="28"/>
                    <a:pt x="21" y="33"/>
                  </a:cubicBezTo>
                  <a:cubicBezTo>
                    <a:pt x="21" y="35"/>
                    <a:pt x="15" y="36"/>
                    <a:pt x="19" y="37"/>
                  </a:cubicBezTo>
                  <a:cubicBezTo>
                    <a:pt x="20" y="41"/>
                    <a:pt x="13" y="38"/>
                    <a:pt x="10" y="39"/>
                  </a:cubicBezTo>
                  <a:cubicBezTo>
                    <a:pt x="11" y="36"/>
                    <a:pt x="8" y="36"/>
                    <a:pt x="8" y="33"/>
                  </a:cubicBezTo>
                  <a:cubicBezTo>
                    <a:pt x="8" y="30"/>
                    <a:pt x="10" y="30"/>
                    <a:pt x="12" y="30"/>
                  </a:cubicBezTo>
                  <a:cubicBezTo>
                    <a:pt x="9" y="27"/>
                    <a:pt x="8" y="22"/>
                    <a:pt x="1" y="24"/>
                  </a:cubicBezTo>
                  <a:cubicBezTo>
                    <a:pt x="0" y="19"/>
                    <a:pt x="6" y="19"/>
                    <a:pt x="8" y="17"/>
                  </a:cubicBezTo>
                  <a:cubicBezTo>
                    <a:pt x="9" y="7"/>
                    <a:pt x="8" y="7"/>
                    <a:pt x="10" y="0"/>
                  </a:cubicBezTo>
                  <a:close/>
                </a:path>
              </a:pathLst>
            </a:custGeom>
            <a:grpFill/>
            <a:ln>
              <a:noFill/>
            </a:ln>
          </p:spPr>
          <p:txBody>
            <a:bodyPr anchor="ctr"/>
            <a:lstStyle/>
            <a:p>
              <a:pPr algn="ctr"/>
              <a:endParaRPr dirty="0"/>
            </a:p>
          </p:txBody>
        </p:sp>
        <p:sp>
          <p:nvSpPr>
            <p:cNvPr id="103" name="îsľïdê"/>
            <p:cNvSpPr/>
            <p:nvPr/>
          </p:nvSpPr>
          <p:spPr bwMode="auto">
            <a:xfrm>
              <a:off x="7957460" y="2890068"/>
              <a:ext cx="51829" cy="56031"/>
            </a:xfrm>
            <a:custGeom>
              <a:avLst/>
              <a:gdLst>
                <a:gd name="T0" fmla="*/ 24 w 25"/>
                <a:gd name="T1" fmla="*/ 1 h 27"/>
                <a:gd name="T2" fmla="*/ 24 w 25"/>
                <a:gd name="T3" fmla="*/ 12 h 27"/>
                <a:gd name="T4" fmla="*/ 22 w 25"/>
                <a:gd name="T5" fmla="*/ 9 h 27"/>
                <a:gd name="T6" fmla="*/ 20 w 25"/>
                <a:gd name="T7" fmla="*/ 11 h 27"/>
                <a:gd name="T8" fmla="*/ 20 w 25"/>
                <a:gd name="T9" fmla="*/ 20 h 27"/>
                <a:gd name="T10" fmla="*/ 16 w 25"/>
                <a:gd name="T11" fmla="*/ 20 h 27"/>
                <a:gd name="T12" fmla="*/ 16 w 25"/>
                <a:gd name="T13" fmla="*/ 24 h 27"/>
                <a:gd name="T14" fmla="*/ 11 w 25"/>
                <a:gd name="T15" fmla="*/ 27 h 27"/>
                <a:gd name="T16" fmla="*/ 7 w 25"/>
                <a:gd name="T17" fmla="*/ 22 h 27"/>
                <a:gd name="T18" fmla="*/ 3 w 25"/>
                <a:gd name="T19" fmla="*/ 18 h 27"/>
                <a:gd name="T20" fmla="*/ 0 w 25"/>
                <a:gd name="T21" fmla="*/ 7 h 27"/>
                <a:gd name="T22" fmla="*/ 15 w 25"/>
                <a:gd name="T23" fmla="*/ 3 h 27"/>
                <a:gd name="T24" fmla="*/ 24 w 25"/>
                <a:gd name="T25"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27">
                  <a:moveTo>
                    <a:pt x="24" y="1"/>
                  </a:moveTo>
                  <a:cubicBezTo>
                    <a:pt x="23" y="5"/>
                    <a:pt x="25" y="8"/>
                    <a:pt x="24" y="12"/>
                  </a:cubicBezTo>
                  <a:cubicBezTo>
                    <a:pt x="24" y="13"/>
                    <a:pt x="22" y="10"/>
                    <a:pt x="22" y="9"/>
                  </a:cubicBezTo>
                  <a:cubicBezTo>
                    <a:pt x="22" y="9"/>
                    <a:pt x="21" y="9"/>
                    <a:pt x="20" y="11"/>
                  </a:cubicBezTo>
                  <a:cubicBezTo>
                    <a:pt x="19" y="13"/>
                    <a:pt x="21" y="17"/>
                    <a:pt x="20" y="20"/>
                  </a:cubicBezTo>
                  <a:cubicBezTo>
                    <a:pt x="20" y="20"/>
                    <a:pt x="17" y="19"/>
                    <a:pt x="16" y="20"/>
                  </a:cubicBezTo>
                  <a:cubicBezTo>
                    <a:pt x="16" y="20"/>
                    <a:pt x="17" y="23"/>
                    <a:pt x="16" y="24"/>
                  </a:cubicBezTo>
                  <a:cubicBezTo>
                    <a:pt x="15" y="25"/>
                    <a:pt x="11" y="24"/>
                    <a:pt x="11" y="27"/>
                  </a:cubicBezTo>
                  <a:cubicBezTo>
                    <a:pt x="9" y="26"/>
                    <a:pt x="8" y="24"/>
                    <a:pt x="7" y="22"/>
                  </a:cubicBezTo>
                  <a:cubicBezTo>
                    <a:pt x="6" y="21"/>
                    <a:pt x="4" y="19"/>
                    <a:pt x="3" y="18"/>
                  </a:cubicBezTo>
                  <a:cubicBezTo>
                    <a:pt x="2" y="14"/>
                    <a:pt x="4" y="9"/>
                    <a:pt x="0" y="7"/>
                  </a:cubicBezTo>
                  <a:cubicBezTo>
                    <a:pt x="2" y="4"/>
                    <a:pt x="9" y="4"/>
                    <a:pt x="15" y="3"/>
                  </a:cubicBezTo>
                  <a:cubicBezTo>
                    <a:pt x="18" y="2"/>
                    <a:pt x="20" y="0"/>
                    <a:pt x="24" y="1"/>
                  </a:cubicBezTo>
                  <a:close/>
                </a:path>
              </a:pathLst>
            </a:custGeom>
            <a:grpFill/>
            <a:ln>
              <a:noFill/>
            </a:ln>
          </p:spPr>
          <p:txBody>
            <a:bodyPr anchor="ctr"/>
            <a:lstStyle/>
            <a:p>
              <a:pPr algn="ctr"/>
              <a:endParaRPr dirty="0"/>
            </a:p>
          </p:txBody>
        </p:sp>
        <p:sp>
          <p:nvSpPr>
            <p:cNvPr id="104" name="íŝḻiḑè"/>
            <p:cNvSpPr/>
            <p:nvPr/>
          </p:nvSpPr>
          <p:spPr bwMode="auto">
            <a:xfrm>
              <a:off x="4511536" y="414885"/>
              <a:ext cx="952532" cy="710197"/>
            </a:xfrm>
            <a:custGeom>
              <a:avLst/>
              <a:gdLst>
                <a:gd name="T0" fmla="*/ 325 w 458"/>
                <a:gd name="T1" fmla="*/ 39 h 342"/>
                <a:gd name="T2" fmla="*/ 343 w 458"/>
                <a:gd name="T3" fmla="*/ 40 h 342"/>
                <a:gd name="T4" fmla="*/ 370 w 458"/>
                <a:gd name="T5" fmla="*/ 35 h 342"/>
                <a:gd name="T6" fmla="*/ 384 w 458"/>
                <a:gd name="T7" fmla="*/ 37 h 342"/>
                <a:gd name="T8" fmla="*/ 383 w 458"/>
                <a:gd name="T9" fmla="*/ 42 h 342"/>
                <a:gd name="T10" fmla="*/ 431 w 458"/>
                <a:gd name="T11" fmla="*/ 33 h 342"/>
                <a:gd name="T12" fmla="*/ 457 w 458"/>
                <a:gd name="T13" fmla="*/ 39 h 342"/>
                <a:gd name="T14" fmla="*/ 424 w 458"/>
                <a:gd name="T15" fmla="*/ 55 h 342"/>
                <a:gd name="T16" fmla="*/ 414 w 458"/>
                <a:gd name="T17" fmla="*/ 68 h 342"/>
                <a:gd name="T18" fmla="*/ 397 w 458"/>
                <a:gd name="T19" fmla="*/ 87 h 342"/>
                <a:gd name="T20" fmla="*/ 401 w 458"/>
                <a:gd name="T21" fmla="*/ 104 h 342"/>
                <a:gd name="T22" fmla="*/ 390 w 458"/>
                <a:gd name="T23" fmla="*/ 121 h 342"/>
                <a:gd name="T24" fmla="*/ 403 w 458"/>
                <a:gd name="T25" fmla="*/ 143 h 342"/>
                <a:gd name="T26" fmla="*/ 392 w 458"/>
                <a:gd name="T27" fmla="*/ 160 h 342"/>
                <a:gd name="T28" fmla="*/ 379 w 458"/>
                <a:gd name="T29" fmla="*/ 175 h 342"/>
                <a:gd name="T30" fmla="*/ 397 w 458"/>
                <a:gd name="T31" fmla="*/ 208 h 342"/>
                <a:gd name="T32" fmla="*/ 368 w 458"/>
                <a:gd name="T33" fmla="*/ 204 h 342"/>
                <a:gd name="T34" fmla="*/ 366 w 458"/>
                <a:gd name="T35" fmla="*/ 216 h 342"/>
                <a:gd name="T36" fmla="*/ 353 w 458"/>
                <a:gd name="T37" fmla="*/ 234 h 342"/>
                <a:gd name="T38" fmla="*/ 323 w 458"/>
                <a:gd name="T39" fmla="*/ 242 h 342"/>
                <a:gd name="T40" fmla="*/ 308 w 458"/>
                <a:gd name="T41" fmla="*/ 251 h 342"/>
                <a:gd name="T42" fmla="*/ 299 w 458"/>
                <a:gd name="T43" fmla="*/ 262 h 342"/>
                <a:gd name="T44" fmla="*/ 258 w 458"/>
                <a:gd name="T45" fmla="*/ 273 h 342"/>
                <a:gd name="T46" fmla="*/ 247 w 458"/>
                <a:gd name="T47" fmla="*/ 290 h 342"/>
                <a:gd name="T48" fmla="*/ 235 w 458"/>
                <a:gd name="T49" fmla="*/ 305 h 342"/>
                <a:gd name="T50" fmla="*/ 232 w 458"/>
                <a:gd name="T51" fmla="*/ 320 h 342"/>
                <a:gd name="T52" fmla="*/ 207 w 458"/>
                <a:gd name="T53" fmla="*/ 335 h 342"/>
                <a:gd name="T54" fmla="*/ 181 w 458"/>
                <a:gd name="T55" fmla="*/ 322 h 342"/>
                <a:gd name="T56" fmla="*/ 166 w 458"/>
                <a:gd name="T57" fmla="*/ 303 h 342"/>
                <a:gd name="T58" fmla="*/ 157 w 458"/>
                <a:gd name="T59" fmla="*/ 290 h 342"/>
                <a:gd name="T60" fmla="*/ 150 w 458"/>
                <a:gd name="T61" fmla="*/ 262 h 342"/>
                <a:gd name="T62" fmla="*/ 153 w 458"/>
                <a:gd name="T63" fmla="*/ 253 h 342"/>
                <a:gd name="T64" fmla="*/ 166 w 458"/>
                <a:gd name="T65" fmla="*/ 238 h 342"/>
                <a:gd name="T66" fmla="*/ 159 w 458"/>
                <a:gd name="T67" fmla="*/ 219 h 342"/>
                <a:gd name="T68" fmla="*/ 163 w 458"/>
                <a:gd name="T69" fmla="*/ 204 h 342"/>
                <a:gd name="T70" fmla="*/ 144 w 458"/>
                <a:gd name="T71" fmla="*/ 199 h 342"/>
                <a:gd name="T72" fmla="*/ 131 w 458"/>
                <a:gd name="T73" fmla="*/ 175 h 342"/>
                <a:gd name="T74" fmla="*/ 118 w 458"/>
                <a:gd name="T75" fmla="*/ 148 h 342"/>
                <a:gd name="T76" fmla="*/ 84 w 458"/>
                <a:gd name="T77" fmla="*/ 132 h 342"/>
                <a:gd name="T78" fmla="*/ 38 w 458"/>
                <a:gd name="T79" fmla="*/ 134 h 342"/>
                <a:gd name="T80" fmla="*/ 38 w 458"/>
                <a:gd name="T81" fmla="*/ 122 h 342"/>
                <a:gd name="T82" fmla="*/ 19 w 458"/>
                <a:gd name="T83" fmla="*/ 106 h 342"/>
                <a:gd name="T84" fmla="*/ 28 w 458"/>
                <a:gd name="T85" fmla="*/ 89 h 342"/>
                <a:gd name="T86" fmla="*/ 51 w 458"/>
                <a:gd name="T87" fmla="*/ 80 h 342"/>
                <a:gd name="T88" fmla="*/ 55 w 458"/>
                <a:gd name="T89" fmla="*/ 68 h 342"/>
                <a:gd name="T90" fmla="*/ 49 w 458"/>
                <a:gd name="T91" fmla="*/ 61 h 342"/>
                <a:gd name="T92" fmla="*/ 66 w 458"/>
                <a:gd name="T93" fmla="*/ 55 h 342"/>
                <a:gd name="T94" fmla="*/ 84 w 458"/>
                <a:gd name="T95" fmla="*/ 37 h 342"/>
                <a:gd name="T96" fmla="*/ 140 w 458"/>
                <a:gd name="T97" fmla="*/ 29 h 342"/>
                <a:gd name="T98" fmla="*/ 166 w 458"/>
                <a:gd name="T99" fmla="*/ 37 h 342"/>
                <a:gd name="T100" fmla="*/ 191 w 458"/>
                <a:gd name="T101" fmla="*/ 24 h 342"/>
                <a:gd name="T102" fmla="*/ 213 w 458"/>
                <a:gd name="T103" fmla="*/ 25 h 342"/>
                <a:gd name="T104" fmla="*/ 220 w 458"/>
                <a:gd name="T105" fmla="*/ 12 h 342"/>
                <a:gd name="T106" fmla="*/ 263 w 458"/>
                <a:gd name="T107" fmla="*/ 3 h 342"/>
                <a:gd name="T108" fmla="*/ 323 w 458"/>
                <a:gd name="T109" fmla="*/ 1 h 342"/>
                <a:gd name="T110" fmla="*/ 368 w 458"/>
                <a:gd name="T111" fmla="*/ 16 h 342"/>
                <a:gd name="T112" fmla="*/ 383 w 458"/>
                <a:gd name="T113" fmla="*/ 27 h 342"/>
                <a:gd name="T114" fmla="*/ 319 w 458"/>
                <a:gd name="T115" fmla="*/ 2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 h="342">
                  <a:moveTo>
                    <a:pt x="310" y="35"/>
                  </a:moveTo>
                  <a:cubicBezTo>
                    <a:pt x="310" y="37"/>
                    <a:pt x="314" y="36"/>
                    <a:pt x="314" y="39"/>
                  </a:cubicBezTo>
                  <a:cubicBezTo>
                    <a:pt x="316" y="40"/>
                    <a:pt x="319" y="37"/>
                    <a:pt x="319" y="37"/>
                  </a:cubicBezTo>
                  <a:cubicBezTo>
                    <a:pt x="322" y="36"/>
                    <a:pt x="322" y="39"/>
                    <a:pt x="325" y="39"/>
                  </a:cubicBezTo>
                  <a:cubicBezTo>
                    <a:pt x="326" y="38"/>
                    <a:pt x="327" y="37"/>
                    <a:pt x="329" y="37"/>
                  </a:cubicBezTo>
                  <a:cubicBezTo>
                    <a:pt x="330" y="36"/>
                    <a:pt x="332" y="37"/>
                    <a:pt x="334" y="37"/>
                  </a:cubicBezTo>
                  <a:cubicBezTo>
                    <a:pt x="341" y="35"/>
                    <a:pt x="349" y="32"/>
                    <a:pt x="355" y="35"/>
                  </a:cubicBezTo>
                  <a:cubicBezTo>
                    <a:pt x="353" y="39"/>
                    <a:pt x="345" y="36"/>
                    <a:pt x="343" y="40"/>
                  </a:cubicBezTo>
                  <a:cubicBezTo>
                    <a:pt x="344" y="44"/>
                    <a:pt x="347" y="40"/>
                    <a:pt x="347" y="40"/>
                  </a:cubicBezTo>
                  <a:cubicBezTo>
                    <a:pt x="351" y="41"/>
                    <a:pt x="351" y="43"/>
                    <a:pt x="356" y="40"/>
                  </a:cubicBezTo>
                  <a:cubicBezTo>
                    <a:pt x="358" y="40"/>
                    <a:pt x="359" y="39"/>
                    <a:pt x="360" y="39"/>
                  </a:cubicBezTo>
                  <a:cubicBezTo>
                    <a:pt x="361" y="38"/>
                    <a:pt x="369" y="35"/>
                    <a:pt x="370" y="35"/>
                  </a:cubicBezTo>
                  <a:cubicBezTo>
                    <a:pt x="373" y="40"/>
                    <a:pt x="368" y="33"/>
                    <a:pt x="371" y="33"/>
                  </a:cubicBezTo>
                  <a:cubicBezTo>
                    <a:pt x="372" y="33"/>
                    <a:pt x="377" y="33"/>
                    <a:pt x="377" y="33"/>
                  </a:cubicBezTo>
                  <a:cubicBezTo>
                    <a:pt x="378" y="32"/>
                    <a:pt x="381" y="30"/>
                    <a:pt x="386" y="31"/>
                  </a:cubicBezTo>
                  <a:cubicBezTo>
                    <a:pt x="386" y="34"/>
                    <a:pt x="387" y="36"/>
                    <a:pt x="384" y="37"/>
                  </a:cubicBezTo>
                  <a:cubicBezTo>
                    <a:pt x="384" y="38"/>
                    <a:pt x="382" y="39"/>
                    <a:pt x="381" y="40"/>
                  </a:cubicBezTo>
                  <a:cubicBezTo>
                    <a:pt x="379" y="43"/>
                    <a:pt x="378" y="47"/>
                    <a:pt x="373" y="46"/>
                  </a:cubicBezTo>
                  <a:cubicBezTo>
                    <a:pt x="374" y="52"/>
                    <a:pt x="377" y="44"/>
                    <a:pt x="381" y="46"/>
                  </a:cubicBezTo>
                  <a:cubicBezTo>
                    <a:pt x="383" y="47"/>
                    <a:pt x="382" y="43"/>
                    <a:pt x="383" y="42"/>
                  </a:cubicBezTo>
                  <a:cubicBezTo>
                    <a:pt x="385" y="41"/>
                    <a:pt x="392" y="43"/>
                    <a:pt x="392" y="39"/>
                  </a:cubicBezTo>
                  <a:cubicBezTo>
                    <a:pt x="396" y="45"/>
                    <a:pt x="408" y="36"/>
                    <a:pt x="411" y="40"/>
                  </a:cubicBezTo>
                  <a:cubicBezTo>
                    <a:pt x="412" y="39"/>
                    <a:pt x="414" y="37"/>
                    <a:pt x="416" y="35"/>
                  </a:cubicBezTo>
                  <a:cubicBezTo>
                    <a:pt x="422" y="37"/>
                    <a:pt x="426" y="33"/>
                    <a:pt x="431" y="33"/>
                  </a:cubicBezTo>
                  <a:cubicBezTo>
                    <a:pt x="430" y="33"/>
                    <a:pt x="432" y="35"/>
                    <a:pt x="433" y="35"/>
                  </a:cubicBezTo>
                  <a:cubicBezTo>
                    <a:pt x="434" y="35"/>
                    <a:pt x="441" y="34"/>
                    <a:pt x="442" y="35"/>
                  </a:cubicBezTo>
                  <a:cubicBezTo>
                    <a:pt x="444" y="37"/>
                    <a:pt x="443" y="34"/>
                    <a:pt x="446" y="35"/>
                  </a:cubicBezTo>
                  <a:cubicBezTo>
                    <a:pt x="449" y="36"/>
                    <a:pt x="453" y="39"/>
                    <a:pt x="457" y="39"/>
                  </a:cubicBezTo>
                  <a:cubicBezTo>
                    <a:pt x="458" y="42"/>
                    <a:pt x="455" y="41"/>
                    <a:pt x="453" y="42"/>
                  </a:cubicBezTo>
                  <a:cubicBezTo>
                    <a:pt x="452" y="43"/>
                    <a:pt x="451" y="45"/>
                    <a:pt x="450" y="46"/>
                  </a:cubicBezTo>
                  <a:cubicBezTo>
                    <a:pt x="445" y="48"/>
                    <a:pt x="437" y="47"/>
                    <a:pt x="437" y="53"/>
                  </a:cubicBezTo>
                  <a:cubicBezTo>
                    <a:pt x="432" y="53"/>
                    <a:pt x="426" y="53"/>
                    <a:pt x="424" y="55"/>
                  </a:cubicBezTo>
                  <a:cubicBezTo>
                    <a:pt x="426" y="58"/>
                    <a:pt x="430" y="59"/>
                    <a:pt x="422" y="59"/>
                  </a:cubicBezTo>
                  <a:cubicBezTo>
                    <a:pt x="422" y="61"/>
                    <a:pt x="425" y="61"/>
                    <a:pt x="427" y="61"/>
                  </a:cubicBezTo>
                  <a:cubicBezTo>
                    <a:pt x="424" y="66"/>
                    <a:pt x="415" y="65"/>
                    <a:pt x="414" y="72"/>
                  </a:cubicBezTo>
                  <a:cubicBezTo>
                    <a:pt x="411" y="72"/>
                    <a:pt x="415" y="69"/>
                    <a:pt x="414" y="68"/>
                  </a:cubicBezTo>
                  <a:cubicBezTo>
                    <a:pt x="413" y="68"/>
                    <a:pt x="408" y="71"/>
                    <a:pt x="405" y="72"/>
                  </a:cubicBezTo>
                  <a:cubicBezTo>
                    <a:pt x="405" y="74"/>
                    <a:pt x="407" y="73"/>
                    <a:pt x="409" y="74"/>
                  </a:cubicBezTo>
                  <a:cubicBezTo>
                    <a:pt x="404" y="78"/>
                    <a:pt x="407" y="77"/>
                    <a:pt x="405" y="83"/>
                  </a:cubicBezTo>
                  <a:cubicBezTo>
                    <a:pt x="405" y="85"/>
                    <a:pt x="398" y="86"/>
                    <a:pt x="397" y="87"/>
                  </a:cubicBezTo>
                  <a:cubicBezTo>
                    <a:pt x="397" y="88"/>
                    <a:pt x="398" y="92"/>
                    <a:pt x="397" y="93"/>
                  </a:cubicBezTo>
                  <a:cubicBezTo>
                    <a:pt x="396" y="94"/>
                    <a:pt x="392" y="93"/>
                    <a:pt x="390" y="94"/>
                  </a:cubicBezTo>
                  <a:cubicBezTo>
                    <a:pt x="391" y="97"/>
                    <a:pt x="393" y="97"/>
                    <a:pt x="394" y="100"/>
                  </a:cubicBezTo>
                  <a:cubicBezTo>
                    <a:pt x="395" y="104"/>
                    <a:pt x="399" y="102"/>
                    <a:pt x="401" y="104"/>
                  </a:cubicBezTo>
                  <a:cubicBezTo>
                    <a:pt x="402" y="104"/>
                    <a:pt x="401" y="107"/>
                    <a:pt x="401" y="107"/>
                  </a:cubicBezTo>
                  <a:cubicBezTo>
                    <a:pt x="403" y="109"/>
                    <a:pt x="406" y="108"/>
                    <a:pt x="407" y="109"/>
                  </a:cubicBezTo>
                  <a:cubicBezTo>
                    <a:pt x="407" y="113"/>
                    <a:pt x="409" y="113"/>
                    <a:pt x="409" y="117"/>
                  </a:cubicBezTo>
                  <a:cubicBezTo>
                    <a:pt x="403" y="119"/>
                    <a:pt x="397" y="117"/>
                    <a:pt x="390" y="121"/>
                  </a:cubicBezTo>
                  <a:cubicBezTo>
                    <a:pt x="395" y="125"/>
                    <a:pt x="399" y="131"/>
                    <a:pt x="409" y="130"/>
                  </a:cubicBezTo>
                  <a:cubicBezTo>
                    <a:pt x="408" y="133"/>
                    <a:pt x="410" y="133"/>
                    <a:pt x="412" y="134"/>
                  </a:cubicBezTo>
                  <a:cubicBezTo>
                    <a:pt x="413" y="138"/>
                    <a:pt x="409" y="136"/>
                    <a:pt x="409" y="139"/>
                  </a:cubicBezTo>
                  <a:cubicBezTo>
                    <a:pt x="409" y="141"/>
                    <a:pt x="406" y="143"/>
                    <a:pt x="403" y="143"/>
                  </a:cubicBezTo>
                  <a:cubicBezTo>
                    <a:pt x="401" y="150"/>
                    <a:pt x="410" y="146"/>
                    <a:pt x="409" y="152"/>
                  </a:cubicBezTo>
                  <a:cubicBezTo>
                    <a:pt x="405" y="152"/>
                    <a:pt x="405" y="154"/>
                    <a:pt x="407" y="154"/>
                  </a:cubicBezTo>
                  <a:cubicBezTo>
                    <a:pt x="405" y="160"/>
                    <a:pt x="401" y="153"/>
                    <a:pt x="397" y="154"/>
                  </a:cubicBezTo>
                  <a:cubicBezTo>
                    <a:pt x="394" y="154"/>
                    <a:pt x="396" y="160"/>
                    <a:pt x="392" y="160"/>
                  </a:cubicBezTo>
                  <a:cubicBezTo>
                    <a:pt x="392" y="163"/>
                    <a:pt x="393" y="164"/>
                    <a:pt x="396" y="165"/>
                  </a:cubicBezTo>
                  <a:cubicBezTo>
                    <a:pt x="395" y="168"/>
                    <a:pt x="391" y="166"/>
                    <a:pt x="388" y="167"/>
                  </a:cubicBezTo>
                  <a:cubicBezTo>
                    <a:pt x="383" y="168"/>
                    <a:pt x="378" y="172"/>
                    <a:pt x="373" y="173"/>
                  </a:cubicBezTo>
                  <a:cubicBezTo>
                    <a:pt x="373" y="175"/>
                    <a:pt x="377" y="174"/>
                    <a:pt x="379" y="175"/>
                  </a:cubicBezTo>
                  <a:cubicBezTo>
                    <a:pt x="381" y="176"/>
                    <a:pt x="382" y="182"/>
                    <a:pt x="386" y="180"/>
                  </a:cubicBezTo>
                  <a:cubicBezTo>
                    <a:pt x="388" y="184"/>
                    <a:pt x="383" y="184"/>
                    <a:pt x="383" y="186"/>
                  </a:cubicBezTo>
                  <a:cubicBezTo>
                    <a:pt x="382" y="188"/>
                    <a:pt x="385" y="194"/>
                    <a:pt x="381" y="195"/>
                  </a:cubicBezTo>
                  <a:cubicBezTo>
                    <a:pt x="383" y="202"/>
                    <a:pt x="396" y="200"/>
                    <a:pt x="397" y="208"/>
                  </a:cubicBezTo>
                  <a:cubicBezTo>
                    <a:pt x="395" y="208"/>
                    <a:pt x="390" y="209"/>
                    <a:pt x="390" y="206"/>
                  </a:cubicBezTo>
                  <a:cubicBezTo>
                    <a:pt x="388" y="207"/>
                    <a:pt x="389" y="208"/>
                    <a:pt x="390" y="208"/>
                  </a:cubicBezTo>
                  <a:cubicBezTo>
                    <a:pt x="385" y="214"/>
                    <a:pt x="382" y="213"/>
                    <a:pt x="373" y="212"/>
                  </a:cubicBezTo>
                  <a:cubicBezTo>
                    <a:pt x="376" y="205"/>
                    <a:pt x="365" y="211"/>
                    <a:pt x="368" y="204"/>
                  </a:cubicBezTo>
                  <a:cubicBezTo>
                    <a:pt x="362" y="203"/>
                    <a:pt x="362" y="208"/>
                    <a:pt x="356" y="206"/>
                  </a:cubicBezTo>
                  <a:cubicBezTo>
                    <a:pt x="359" y="209"/>
                    <a:pt x="358" y="210"/>
                    <a:pt x="355" y="210"/>
                  </a:cubicBezTo>
                  <a:cubicBezTo>
                    <a:pt x="355" y="213"/>
                    <a:pt x="366" y="213"/>
                    <a:pt x="356" y="214"/>
                  </a:cubicBezTo>
                  <a:cubicBezTo>
                    <a:pt x="358" y="218"/>
                    <a:pt x="363" y="215"/>
                    <a:pt x="366" y="216"/>
                  </a:cubicBezTo>
                  <a:cubicBezTo>
                    <a:pt x="370" y="216"/>
                    <a:pt x="375" y="219"/>
                    <a:pt x="381" y="217"/>
                  </a:cubicBezTo>
                  <a:cubicBezTo>
                    <a:pt x="377" y="223"/>
                    <a:pt x="372" y="228"/>
                    <a:pt x="368" y="232"/>
                  </a:cubicBezTo>
                  <a:cubicBezTo>
                    <a:pt x="363" y="231"/>
                    <a:pt x="360" y="233"/>
                    <a:pt x="356" y="234"/>
                  </a:cubicBezTo>
                  <a:cubicBezTo>
                    <a:pt x="356" y="234"/>
                    <a:pt x="353" y="234"/>
                    <a:pt x="353" y="234"/>
                  </a:cubicBezTo>
                  <a:cubicBezTo>
                    <a:pt x="351" y="236"/>
                    <a:pt x="352" y="234"/>
                    <a:pt x="349" y="234"/>
                  </a:cubicBezTo>
                  <a:cubicBezTo>
                    <a:pt x="344" y="234"/>
                    <a:pt x="339" y="238"/>
                    <a:pt x="332" y="238"/>
                  </a:cubicBezTo>
                  <a:cubicBezTo>
                    <a:pt x="329" y="238"/>
                    <a:pt x="332" y="240"/>
                    <a:pt x="332" y="240"/>
                  </a:cubicBezTo>
                  <a:cubicBezTo>
                    <a:pt x="330" y="244"/>
                    <a:pt x="329" y="241"/>
                    <a:pt x="323" y="242"/>
                  </a:cubicBezTo>
                  <a:cubicBezTo>
                    <a:pt x="323" y="243"/>
                    <a:pt x="325" y="243"/>
                    <a:pt x="327" y="244"/>
                  </a:cubicBezTo>
                  <a:cubicBezTo>
                    <a:pt x="327" y="246"/>
                    <a:pt x="313" y="248"/>
                    <a:pt x="315" y="242"/>
                  </a:cubicBezTo>
                  <a:cubicBezTo>
                    <a:pt x="314" y="243"/>
                    <a:pt x="309" y="242"/>
                    <a:pt x="308" y="244"/>
                  </a:cubicBezTo>
                  <a:cubicBezTo>
                    <a:pt x="307" y="245"/>
                    <a:pt x="309" y="249"/>
                    <a:pt x="308" y="251"/>
                  </a:cubicBezTo>
                  <a:cubicBezTo>
                    <a:pt x="308" y="251"/>
                    <a:pt x="303" y="249"/>
                    <a:pt x="302" y="251"/>
                  </a:cubicBezTo>
                  <a:cubicBezTo>
                    <a:pt x="302" y="252"/>
                    <a:pt x="305" y="254"/>
                    <a:pt x="304" y="257"/>
                  </a:cubicBezTo>
                  <a:cubicBezTo>
                    <a:pt x="302" y="259"/>
                    <a:pt x="301" y="257"/>
                    <a:pt x="299" y="257"/>
                  </a:cubicBezTo>
                  <a:cubicBezTo>
                    <a:pt x="299" y="258"/>
                    <a:pt x="299" y="260"/>
                    <a:pt x="299" y="262"/>
                  </a:cubicBezTo>
                  <a:cubicBezTo>
                    <a:pt x="298" y="262"/>
                    <a:pt x="296" y="262"/>
                    <a:pt x="295" y="262"/>
                  </a:cubicBezTo>
                  <a:cubicBezTo>
                    <a:pt x="293" y="263"/>
                    <a:pt x="295" y="265"/>
                    <a:pt x="293" y="266"/>
                  </a:cubicBezTo>
                  <a:cubicBezTo>
                    <a:pt x="290" y="267"/>
                    <a:pt x="282" y="265"/>
                    <a:pt x="284" y="271"/>
                  </a:cubicBezTo>
                  <a:cubicBezTo>
                    <a:pt x="276" y="273"/>
                    <a:pt x="267" y="274"/>
                    <a:pt x="258" y="273"/>
                  </a:cubicBezTo>
                  <a:cubicBezTo>
                    <a:pt x="254" y="276"/>
                    <a:pt x="252" y="285"/>
                    <a:pt x="247" y="281"/>
                  </a:cubicBezTo>
                  <a:cubicBezTo>
                    <a:pt x="247" y="282"/>
                    <a:pt x="249" y="284"/>
                    <a:pt x="248" y="286"/>
                  </a:cubicBezTo>
                  <a:cubicBezTo>
                    <a:pt x="248" y="287"/>
                    <a:pt x="245" y="286"/>
                    <a:pt x="245" y="286"/>
                  </a:cubicBezTo>
                  <a:cubicBezTo>
                    <a:pt x="244" y="287"/>
                    <a:pt x="247" y="289"/>
                    <a:pt x="247" y="290"/>
                  </a:cubicBezTo>
                  <a:cubicBezTo>
                    <a:pt x="247" y="290"/>
                    <a:pt x="245" y="291"/>
                    <a:pt x="245" y="292"/>
                  </a:cubicBezTo>
                  <a:cubicBezTo>
                    <a:pt x="245" y="294"/>
                    <a:pt x="239" y="298"/>
                    <a:pt x="243" y="299"/>
                  </a:cubicBezTo>
                  <a:cubicBezTo>
                    <a:pt x="243" y="302"/>
                    <a:pt x="240" y="300"/>
                    <a:pt x="239" y="301"/>
                  </a:cubicBezTo>
                  <a:cubicBezTo>
                    <a:pt x="238" y="302"/>
                    <a:pt x="236" y="304"/>
                    <a:pt x="235" y="305"/>
                  </a:cubicBezTo>
                  <a:cubicBezTo>
                    <a:pt x="235" y="306"/>
                    <a:pt x="236" y="308"/>
                    <a:pt x="235" y="309"/>
                  </a:cubicBezTo>
                  <a:cubicBezTo>
                    <a:pt x="233" y="311"/>
                    <a:pt x="235" y="313"/>
                    <a:pt x="233" y="316"/>
                  </a:cubicBezTo>
                  <a:cubicBezTo>
                    <a:pt x="233" y="317"/>
                    <a:pt x="230" y="316"/>
                    <a:pt x="230" y="316"/>
                  </a:cubicBezTo>
                  <a:cubicBezTo>
                    <a:pt x="230" y="317"/>
                    <a:pt x="231" y="319"/>
                    <a:pt x="232" y="320"/>
                  </a:cubicBezTo>
                  <a:cubicBezTo>
                    <a:pt x="232" y="323"/>
                    <a:pt x="230" y="323"/>
                    <a:pt x="230" y="326"/>
                  </a:cubicBezTo>
                  <a:cubicBezTo>
                    <a:pt x="230" y="327"/>
                    <a:pt x="231" y="330"/>
                    <a:pt x="232" y="329"/>
                  </a:cubicBezTo>
                  <a:cubicBezTo>
                    <a:pt x="229" y="336"/>
                    <a:pt x="226" y="338"/>
                    <a:pt x="220" y="342"/>
                  </a:cubicBezTo>
                  <a:cubicBezTo>
                    <a:pt x="214" y="342"/>
                    <a:pt x="211" y="338"/>
                    <a:pt x="207" y="335"/>
                  </a:cubicBezTo>
                  <a:cubicBezTo>
                    <a:pt x="202" y="342"/>
                    <a:pt x="191" y="331"/>
                    <a:pt x="192" y="331"/>
                  </a:cubicBezTo>
                  <a:cubicBezTo>
                    <a:pt x="191" y="331"/>
                    <a:pt x="190" y="335"/>
                    <a:pt x="191" y="335"/>
                  </a:cubicBezTo>
                  <a:cubicBezTo>
                    <a:pt x="188" y="334"/>
                    <a:pt x="188" y="331"/>
                    <a:pt x="187" y="329"/>
                  </a:cubicBezTo>
                  <a:cubicBezTo>
                    <a:pt x="185" y="327"/>
                    <a:pt x="180" y="327"/>
                    <a:pt x="181" y="322"/>
                  </a:cubicBezTo>
                  <a:cubicBezTo>
                    <a:pt x="179" y="319"/>
                    <a:pt x="176" y="318"/>
                    <a:pt x="174" y="316"/>
                  </a:cubicBezTo>
                  <a:cubicBezTo>
                    <a:pt x="174" y="314"/>
                    <a:pt x="176" y="315"/>
                    <a:pt x="178" y="314"/>
                  </a:cubicBezTo>
                  <a:cubicBezTo>
                    <a:pt x="177" y="310"/>
                    <a:pt x="173" y="312"/>
                    <a:pt x="170" y="309"/>
                  </a:cubicBezTo>
                  <a:cubicBezTo>
                    <a:pt x="169" y="307"/>
                    <a:pt x="169" y="304"/>
                    <a:pt x="166" y="303"/>
                  </a:cubicBezTo>
                  <a:cubicBezTo>
                    <a:pt x="163" y="307"/>
                    <a:pt x="166" y="300"/>
                    <a:pt x="166" y="301"/>
                  </a:cubicBezTo>
                  <a:cubicBezTo>
                    <a:pt x="166" y="299"/>
                    <a:pt x="164" y="301"/>
                    <a:pt x="163" y="299"/>
                  </a:cubicBezTo>
                  <a:cubicBezTo>
                    <a:pt x="161" y="297"/>
                    <a:pt x="164" y="294"/>
                    <a:pt x="161" y="294"/>
                  </a:cubicBezTo>
                  <a:cubicBezTo>
                    <a:pt x="157" y="294"/>
                    <a:pt x="160" y="286"/>
                    <a:pt x="157" y="290"/>
                  </a:cubicBezTo>
                  <a:cubicBezTo>
                    <a:pt x="155" y="289"/>
                    <a:pt x="155" y="286"/>
                    <a:pt x="151" y="286"/>
                  </a:cubicBezTo>
                  <a:cubicBezTo>
                    <a:pt x="152" y="284"/>
                    <a:pt x="155" y="283"/>
                    <a:pt x="155" y="281"/>
                  </a:cubicBezTo>
                  <a:cubicBezTo>
                    <a:pt x="155" y="278"/>
                    <a:pt x="151" y="279"/>
                    <a:pt x="148" y="279"/>
                  </a:cubicBezTo>
                  <a:cubicBezTo>
                    <a:pt x="146" y="272"/>
                    <a:pt x="147" y="269"/>
                    <a:pt x="150" y="262"/>
                  </a:cubicBezTo>
                  <a:cubicBezTo>
                    <a:pt x="145" y="259"/>
                    <a:pt x="153" y="256"/>
                    <a:pt x="146" y="257"/>
                  </a:cubicBezTo>
                  <a:cubicBezTo>
                    <a:pt x="145" y="254"/>
                    <a:pt x="149" y="256"/>
                    <a:pt x="150" y="255"/>
                  </a:cubicBezTo>
                  <a:cubicBezTo>
                    <a:pt x="150" y="254"/>
                    <a:pt x="149" y="251"/>
                    <a:pt x="150" y="251"/>
                  </a:cubicBezTo>
                  <a:cubicBezTo>
                    <a:pt x="151" y="251"/>
                    <a:pt x="152" y="253"/>
                    <a:pt x="153" y="253"/>
                  </a:cubicBezTo>
                  <a:cubicBezTo>
                    <a:pt x="153" y="249"/>
                    <a:pt x="153" y="245"/>
                    <a:pt x="153" y="242"/>
                  </a:cubicBezTo>
                  <a:cubicBezTo>
                    <a:pt x="156" y="242"/>
                    <a:pt x="158" y="240"/>
                    <a:pt x="159" y="238"/>
                  </a:cubicBezTo>
                  <a:cubicBezTo>
                    <a:pt x="161" y="238"/>
                    <a:pt x="160" y="240"/>
                    <a:pt x="161" y="242"/>
                  </a:cubicBezTo>
                  <a:cubicBezTo>
                    <a:pt x="163" y="240"/>
                    <a:pt x="163" y="237"/>
                    <a:pt x="166" y="238"/>
                  </a:cubicBezTo>
                  <a:cubicBezTo>
                    <a:pt x="168" y="236"/>
                    <a:pt x="164" y="235"/>
                    <a:pt x="164" y="234"/>
                  </a:cubicBezTo>
                  <a:cubicBezTo>
                    <a:pt x="165" y="232"/>
                    <a:pt x="170" y="232"/>
                    <a:pt x="170" y="230"/>
                  </a:cubicBezTo>
                  <a:cubicBezTo>
                    <a:pt x="171" y="227"/>
                    <a:pt x="164" y="226"/>
                    <a:pt x="168" y="221"/>
                  </a:cubicBezTo>
                  <a:cubicBezTo>
                    <a:pt x="160" y="226"/>
                    <a:pt x="172" y="217"/>
                    <a:pt x="159" y="219"/>
                  </a:cubicBezTo>
                  <a:cubicBezTo>
                    <a:pt x="158" y="213"/>
                    <a:pt x="164" y="214"/>
                    <a:pt x="170" y="214"/>
                  </a:cubicBezTo>
                  <a:cubicBezTo>
                    <a:pt x="170" y="212"/>
                    <a:pt x="166" y="212"/>
                    <a:pt x="166" y="210"/>
                  </a:cubicBezTo>
                  <a:cubicBezTo>
                    <a:pt x="167" y="208"/>
                    <a:pt x="164" y="209"/>
                    <a:pt x="163" y="208"/>
                  </a:cubicBezTo>
                  <a:cubicBezTo>
                    <a:pt x="162" y="208"/>
                    <a:pt x="163" y="205"/>
                    <a:pt x="163" y="204"/>
                  </a:cubicBezTo>
                  <a:cubicBezTo>
                    <a:pt x="162" y="204"/>
                    <a:pt x="158" y="201"/>
                    <a:pt x="157" y="201"/>
                  </a:cubicBezTo>
                  <a:cubicBezTo>
                    <a:pt x="156" y="201"/>
                    <a:pt x="154" y="196"/>
                    <a:pt x="151" y="193"/>
                  </a:cubicBezTo>
                  <a:cubicBezTo>
                    <a:pt x="149" y="196"/>
                    <a:pt x="148" y="199"/>
                    <a:pt x="146" y="193"/>
                  </a:cubicBezTo>
                  <a:cubicBezTo>
                    <a:pt x="144" y="194"/>
                    <a:pt x="144" y="197"/>
                    <a:pt x="144" y="199"/>
                  </a:cubicBezTo>
                  <a:cubicBezTo>
                    <a:pt x="141" y="199"/>
                    <a:pt x="138" y="199"/>
                    <a:pt x="135" y="199"/>
                  </a:cubicBezTo>
                  <a:cubicBezTo>
                    <a:pt x="129" y="191"/>
                    <a:pt x="133" y="185"/>
                    <a:pt x="135" y="176"/>
                  </a:cubicBezTo>
                  <a:cubicBezTo>
                    <a:pt x="134" y="175"/>
                    <a:pt x="133" y="173"/>
                    <a:pt x="133" y="171"/>
                  </a:cubicBezTo>
                  <a:cubicBezTo>
                    <a:pt x="131" y="171"/>
                    <a:pt x="131" y="173"/>
                    <a:pt x="131" y="175"/>
                  </a:cubicBezTo>
                  <a:cubicBezTo>
                    <a:pt x="126" y="175"/>
                    <a:pt x="133" y="164"/>
                    <a:pt x="125" y="167"/>
                  </a:cubicBezTo>
                  <a:cubicBezTo>
                    <a:pt x="128" y="164"/>
                    <a:pt x="128" y="162"/>
                    <a:pt x="125" y="160"/>
                  </a:cubicBezTo>
                  <a:cubicBezTo>
                    <a:pt x="125" y="157"/>
                    <a:pt x="122" y="158"/>
                    <a:pt x="120" y="158"/>
                  </a:cubicBezTo>
                  <a:cubicBezTo>
                    <a:pt x="118" y="155"/>
                    <a:pt x="119" y="151"/>
                    <a:pt x="118" y="148"/>
                  </a:cubicBezTo>
                  <a:cubicBezTo>
                    <a:pt x="117" y="146"/>
                    <a:pt x="112" y="146"/>
                    <a:pt x="114" y="141"/>
                  </a:cubicBezTo>
                  <a:cubicBezTo>
                    <a:pt x="111" y="142"/>
                    <a:pt x="110" y="140"/>
                    <a:pt x="109" y="139"/>
                  </a:cubicBezTo>
                  <a:cubicBezTo>
                    <a:pt x="108" y="139"/>
                    <a:pt x="105" y="140"/>
                    <a:pt x="105" y="139"/>
                  </a:cubicBezTo>
                  <a:cubicBezTo>
                    <a:pt x="103" y="136"/>
                    <a:pt x="88" y="138"/>
                    <a:pt x="84" y="132"/>
                  </a:cubicBezTo>
                  <a:cubicBezTo>
                    <a:pt x="77" y="135"/>
                    <a:pt x="62" y="127"/>
                    <a:pt x="58" y="132"/>
                  </a:cubicBezTo>
                  <a:cubicBezTo>
                    <a:pt x="56" y="135"/>
                    <a:pt x="56" y="131"/>
                    <a:pt x="53" y="132"/>
                  </a:cubicBezTo>
                  <a:cubicBezTo>
                    <a:pt x="48" y="132"/>
                    <a:pt x="44" y="135"/>
                    <a:pt x="40" y="135"/>
                  </a:cubicBezTo>
                  <a:cubicBezTo>
                    <a:pt x="40" y="135"/>
                    <a:pt x="39" y="134"/>
                    <a:pt x="38" y="134"/>
                  </a:cubicBezTo>
                  <a:cubicBezTo>
                    <a:pt x="36" y="133"/>
                    <a:pt x="34" y="134"/>
                    <a:pt x="32" y="134"/>
                  </a:cubicBezTo>
                  <a:cubicBezTo>
                    <a:pt x="32" y="130"/>
                    <a:pt x="31" y="129"/>
                    <a:pt x="28" y="128"/>
                  </a:cubicBezTo>
                  <a:cubicBezTo>
                    <a:pt x="28" y="125"/>
                    <a:pt x="33" y="127"/>
                    <a:pt x="34" y="126"/>
                  </a:cubicBezTo>
                  <a:cubicBezTo>
                    <a:pt x="35" y="125"/>
                    <a:pt x="29" y="121"/>
                    <a:pt x="38" y="122"/>
                  </a:cubicBezTo>
                  <a:cubicBezTo>
                    <a:pt x="35" y="117"/>
                    <a:pt x="21" y="123"/>
                    <a:pt x="17" y="119"/>
                  </a:cubicBezTo>
                  <a:cubicBezTo>
                    <a:pt x="21" y="109"/>
                    <a:pt x="33" y="119"/>
                    <a:pt x="40" y="111"/>
                  </a:cubicBezTo>
                  <a:cubicBezTo>
                    <a:pt x="36" y="107"/>
                    <a:pt x="24" y="110"/>
                    <a:pt x="19" y="111"/>
                  </a:cubicBezTo>
                  <a:cubicBezTo>
                    <a:pt x="17" y="109"/>
                    <a:pt x="18" y="108"/>
                    <a:pt x="19" y="106"/>
                  </a:cubicBezTo>
                  <a:cubicBezTo>
                    <a:pt x="18" y="105"/>
                    <a:pt x="17" y="106"/>
                    <a:pt x="17" y="107"/>
                  </a:cubicBezTo>
                  <a:cubicBezTo>
                    <a:pt x="15" y="107"/>
                    <a:pt x="16" y="105"/>
                    <a:pt x="15" y="104"/>
                  </a:cubicBezTo>
                  <a:cubicBezTo>
                    <a:pt x="8" y="105"/>
                    <a:pt x="5" y="102"/>
                    <a:pt x="0" y="100"/>
                  </a:cubicBezTo>
                  <a:cubicBezTo>
                    <a:pt x="4" y="88"/>
                    <a:pt x="19" y="91"/>
                    <a:pt x="28" y="89"/>
                  </a:cubicBezTo>
                  <a:cubicBezTo>
                    <a:pt x="31" y="88"/>
                    <a:pt x="30" y="89"/>
                    <a:pt x="32" y="87"/>
                  </a:cubicBezTo>
                  <a:cubicBezTo>
                    <a:pt x="32" y="87"/>
                    <a:pt x="35" y="85"/>
                    <a:pt x="34" y="85"/>
                  </a:cubicBezTo>
                  <a:cubicBezTo>
                    <a:pt x="39" y="83"/>
                    <a:pt x="46" y="85"/>
                    <a:pt x="49" y="83"/>
                  </a:cubicBezTo>
                  <a:cubicBezTo>
                    <a:pt x="51" y="82"/>
                    <a:pt x="49" y="81"/>
                    <a:pt x="51" y="80"/>
                  </a:cubicBezTo>
                  <a:cubicBezTo>
                    <a:pt x="52" y="78"/>
                    <a:pt x="55" y="79"/>
                    <a:pt x="56" y="78"/>
                  </a:cubicBezTo>
                  <a:cubicBezTo>
                    <a:pt x="58" y="76"/>
                    <a:pt x="59" y="74"/>
                    <a:pt x="62" y="72"/>
                  </a:cubicBezTo>
                  <a:cubicBezTo>
                    <a:pt x="64" y="66"/>
                    <a:pt x="56" y="71"/>
                    <a:pt x="58" y="65"/>
                  </a:cubicBezTo>
                  <a:cubicBezTo>
                    <a:pt x="55" y="62"/>
                    <a:pt x="55" y="68"/>
                    <a:pt x="55" y="68"/>
                  </a:cubicBezTo>
                  <a:cubicBezTo>
                    <a:pt x="53" y="69"/>
                    <a:pt x="45" y="64"/>
                    <a:pt x="40" y="66"/>
                  </a:cubicBezTo>
                  <a:cubicBezTo>
                    <a:pt x="37" y="61"/>
                    <a:pt x="44" y="64"/>
                    <a:pt x="45" y="63"/>
                  </a:cubicBezTo>
                  <a:cubicBezTo>
                    <a:pt x="45" y="62"/>
                    <a:pt x="45" y="61"/>
                    <a:pt x="45" y="61"/>
                  </a:cubicBezTo>
                  <a:cubicBezTo>
                    <a:pt x="46" y="60"/>
                    <a:pt x="48" y="61"/>
                    <a:pt x="49" y="61"/>
                  </a:cubicBezTo>
                  <a:cubicBezTo>
                    <a:pt x="49" y="60"/>
                    <a:pt x="50" y="57"/>
                    <a:pt x="51" y="57"/>
                  </a:cubicBezTo>
                  <a:cubicBezTo>
                    <a:pt x="53" y="56"/>
                    <a:pt x="52" y="59"/>
                    <a:pt x="53" y="59"/>
                  </a:cubicBezTo>
                  <a:cubicBezTo>
                    <a:pt x="53" y="59"/>
                    <a:pt x="59" y="58"/>
                    <a:pt x="58" y="53"/>
                  </a:cubicBezTo>
                  <a:cubicBezTo>
                    <a:pt x="62" y="53"/>
                    <a:pt x="62" y="56"/>
                    <a:pt x="66" y="55"/>
                  </a:cubicBezTo>
                  <a:cubicBezTo>
                    <a:pt x="69" y="55"/>
                    <a:pt x="66" y="53"/>
                    <a:pt x="66" y="53"/>
                  </a:cubicBezTo>
                  <a:cubicBezTo>
                    <a:pt x="66" y="51"/>
                    <a:pt x="70" y="52"/>
                    <a:pt x="69" y="48"/>
                  </a:cubicBezTo>
                  <a:cubicBezTo>
                    <a:pt x="74" y="48"/>
                    <a:pt x="78" y="48"/>
                    <a:pt x="83" y="48"/>
                  </a:cubicBezTo>
                  <a:cubicBezTo>
                    <a:pt x="87" y="48"/>
                    <a:pt x="83" y="40"/>
                    <a:pt x="84" y="37"/>
                  </a:cubicBezTo>
                  <a:cubicBezTo>
                    <a:pt x="91" y="38"/>
                    <a:pt x="97" y="40"/>
                    <a:pt x="103" y="37"/>
                  </a:cubicBezTo>
                  <a:cubicBezTo>
                    <a:pt x="103" y="35"/>
                    <a:pt x="101" y="35"/>
                    <a:pt x="99" y="35"/>
                  </a:cubicBezTo>
                  <a:cubicBezTo>
                    <a:pt x="101" y="32"/>
                    <a:pt x="107" y="33"/>
                    <a:pt x="110" y="31"/>
                  </a:cubicBezTo>
                  <a:cubicBezTo>
                    <a:pt x="115" y="28"/>
                    <a:pt x="129" y="30"/>
                    <a:pt x="140" y="29"/>
                  </a:cubicBezTo>
                  <a:cubicBezTo>
                    <a:pt x="143" y="29"/>
                    <a:pt x="144" y="27"/>
                    <a:pt x="146" y="27"/>
                  </a:cubicBezTo>
                  <a:cubicBezTo>
                    <a:pt x="151" y="27"/>
                    <a:pt x="155" y="29"/>
                    <a:pt x="159" y="27"/>
                  </a:cubicBezTo>
                  <a:cubicBezTo>
                    <a:pt x="158" y="29"/>
                    <a:pt x="160" y="34"/>
                    <a:pt x="161" y="33"/>
                  </a:cubicBezTo>
                  <a:cubicBezTo>
                    <a:pt x="163" y="30"/>
                    <a:pt x="161" y="32"/>
                    <a:pt x="166" y="37"/>
                  </a:cubicBezTo>
                  <a:cubicBezTo>
                    <a:pt x="170" y="36"/>
                    <a:pt x="163" y="31"/>
                    <a:pt x="172" y="33"/>
                  </a:cubicBezTo>
                  <a:cubicBezTo>
                    <a:pt x="169" y="30"/>
                    <a:pt x="175" y="26"/>
                    <a:pt x="166" y="25"/>
                  </a:cubicBezTo>
                  <a:cubicBezTo>
                    <a:pt x="167" y="22"/>
                    <a:pt x="181" y="16"/>
                    <a:pt x="181" y="24"/>
                  </a:cubicBezTo>
                  <a:cubicBezTo>
                    <a:pt x="187" y="24"/>
                    <a:pt x="186" y="21"/>
                    <a:pt x="191" y="24"/>
                  </a:cubicBezTo>
                  <a:cubicBezTo>
                    <a:pt x="193" y="25"/>
                    <a:pt x="194" y="26"/>
                    <a:pt x="196" y="27"/>
                  </a:cubicBezTo>
                  <a:cubicBezTo>
                    <a:pt x="198" y="29"/>
                    <a:pt x="204" y="29"/>
                    <a:pt x="211" y="31"/>
                  </a:cubicBezTo>
                  <a:cubicBezTo>
                    <a:pt x="211" y="29"/>
                    <a:pt x="209" y="30"/>
                    <a:pt x="207" y="29"/>
                  </a:cubicBezTo>
                  <a:cubicBezTo>
                    <a:pt x="208" y="27"/>
                    <a:pt x="210" y="25"/>
                    <a:pt x="213" y="25"/>
                  </a:cubicBezTo>
                  <a:cubicBezTo>
                    <a:pt x="210" y="21"/>
                    <a:pt x="202" y="21"/>
                    <a:pt x="196" y="20"/>
                  </a:cubicBezTo>
                  <a:cubicBezTo>
                    <a:pt x="196" y="15"/>
                    <a:pt x="204" y="16"/>
                    <a:pt x="209" y="16"/>
                  </a:cubicBezTo>
                  <a:cubicBezTo>
                    <a:pt x="210" y="12"/>
                    <a:pt x="207" y="13"/>
                    <a:pt x="204" y="12"/>
                  </a:cubicBezTo>
                  <a:cubicBezTo>
                    <a:pt x="208" y="5"/>
                    <a:pt x="215" y="12"/>
                    <a:pt x="220" y="12"/>
                  </a:cubicBezTo>
                  <a:cubicBezTo>
                    <a:pt x="224" y="13"/>
                    <a:pt x="224" y="10"/>
                    <a:pt x="228" y="11"/>
                  </a:cubicBezTo>
                  <a:cubicBezTo>
                    <a:pt x="237" y="11"/>
                    <a:pt x="243" y="15"/>
                    <a:pt x="250" y="11"/>
                  </a:cubicBezTo>
                  <a:cubicBezTo>
                    <a:pt x="253" y="9"/>
                    <a:pt x="257" y="10"/>
                    <a:pt x="261" y="9"/>
                  </a:cubicBezTo>
                  <a:cubicBezTo>
                    <a:pt x="264" y="8"/>
                    <a:pt x="263" y="5"/>
                    <a:pt x="263" y="3"/>
                  </a:cubicBezTo>
                  <a:cubicBezTo>
                    <a:pt x="266" y="3"/>
                    <a:pt x="270" y="4"/>
                    <a:pt x="273" y="3"/>
                  </a:cubicBezTo>
                  <a:cubicBezTo>
                    <a:pt x="275" y="3"/>
                    <a:pt x="276" y="1"/>
                    <a:pt x="278" y="1"/>
                  </a:cubicBezTo>
                  <a:cubicBezTo>
                    <a:pt x="282" y="1"/>
                    <a:pt x="287" y="4"/>
                    <a:pt x="295" y="3"/>
                  </a:cubicBezTo>
                  <a:cubicBezTo>
                    <a:pt x="300" y="2"/>
                    <a:pt x="312" y="0"/>
                    <a:pt x="323" y="1"/>
                  </a:cubicBezTo>
                  <a:cubicBezTo>
                    <a:pt x="326" y="1"/>
                    <a:pt x="326" y="3"/>
                    <a:pt x="329" y="3"/>
                  </a:cubicBezTo>
                  <a:cubicBezTo>
                    <a:pt x="339" y="5"/>
                    <a:pt x="349" y="1"/>
                    <a:pt x="349" y="11"/>
                  </a:cubicBezTo>
                  <a:cubicBezTo>
                    <a:pt x="354" y="12"/>
                    <a:pt x="354" y="8"/>
                    <a:pt x="358" y="9"/>
                  </a:cubicBezTo>
                  <a:cubicBezTo>
                    <a:pt x="358" y="15"/>
                    <a:pt x="365" y="13"/>
                    <a:pt x="368" y="16"/>
                  </a:cubicBezTo>
                  <a:cubicBezTo>
                    <a:pt x="373" y="18"/>
                    <a:pt x="373" y="14"/>
                    <a:pt x="377" y="14"/>
                  </a:cubicBezTo>
                  <a:cubicBezTo>
                    <a:pt x="375" y="21"/>
                    <a:pt x="384" y="17"/>
                    <a:pt x="388" y="18"/>
                  </a:cubicBezTo>
                  <a:cubicBezTo>
                    <a:pt x="385" y="22"/>
                    <a:pt x="385" y="19"/>
                    <a:pt x="386" y="25"/>
                  </a:cubicBezTo>
                  <a:cubicBezTo>
                    <a:pt x="384" y="23"/>
                    <a:pt x="382" y="24"/>
                    <a:pt x="383" y="27"/>
                  </a:cubicBezTo>
                  <a:cubicBezTo>
                    <a:pt x="363" y="29"/>
                    <a:pt x="339" y="30"/>
                    <a:pt x="325" y="31"/>
                  </a:cubicBezTo>
                  <a:cubicBezTo>
                    <a:pt x="323" y="31"/>
                    <a:pt x="323" y="32"/>
                    <a:pt x="323" y="33"/>
                  </a:cubicBezTo>
                  <a:cubicBezTo>
                    <a:pt x="321" y="33"/>
                    <a:pt x="322" y="31"/>
                    <a:pt x="323" y="31"/>
                  </a:cubicBezTo>
                  <a:cubicBezTo>
                    <a:pt x="324" y="30"/>
                    <a:pt x="320" y="29"/>
                    <a:pt x="319" y="29"/>
                  </a:cubicBezTo>
                  <a:cubicBezTo>
                    <a:pt x="319" y="30"/>
                    <a:pt x="320" y="33"/>
                    <a:pt x="319" y="33"/>
                  </a:cubicBezTo>
                  <a:cubicBezTo>
                    <a:pt x="316" y="34"/>
                    <a:pt x="312" y="32"/>
                    <a:pt x="310" y="35"/>
                  </a:cubicBezTo>
                  <a:close/>
                </a:path>
              </a:pathLst>
            </a:custGeom>
            <a:grpFill/>
            <a:ln>
              <a:noFill/>
            </a:ln>
          </p:spPr>
          <p:txBody>
            <a:bodyPr anchor="ctr"/>
            <a:lstStyle/>
            <a:p>
              <a:pPr algn="ctr"/>
              <a:endParaRPr dirty="0"/>
            </a:p>
          </p:txBody>
        </p:sp>
        <p:sp>
          <p:nvSpPr>
            <p:cNvPr id="105" name="îsḷiḑé"/>
            <p:cNvSpPr/>
            <p:nvPr/>
          </p:nvSpPr>
          <p:spPr bwMode="auto">
            <a:xfrm>
              <a:off x="4224375" y="434497"/>
              <a:ext cx="466461" cy="253542"/>
            </a:xfrm>
            <a:custGeom>
              <a:avLst/>
              <a:gdLst>
                <a:gd name="T0" fmla="*/ 209 w 224"/>
                <a:gd name="T1" fmla="*/ 12 h 122"/>
                <a:gd name="T2" fmla="*/ 222 w 224"/>
                <a:gd name="T3" fmla="*/ 19 h 122"/>
                <a:gd name="T4" fmla="*/ 217 w 224"/>
                <a:gd name="T5" fmla="*/ 23 h 122"/>
                <a:gd name="T6" fmla="*/ 207 w 224"/>
                <a:gd name="T7" fmla="*/ 27 h 122"/>
                <a:gd name="T8" fmla="*/ 181 w 224"/>
                <a:gd name="T9" fmla="*/ 32 h 122"/>
                <a:gd name="T10" fmla="*/ 193 w 224"/>
                <a:gd name="T11" fmla="*/ 36 h 122"/>
                <a:gd name="T12" fmla="*/ 170 w 224"/>
                <a:gd name="T13" fmla="*/ 45 h 122"/>
                <a:gd name="T14" fmla="*/ 163 w 224"/>
                <a:gd name="T15" fmla="*/ 49 h 122"/>
                <a:gd name="T16" fmla="*/ 152 w 224"/>
                <a:gd name="T17" fmla="*/ 55 h 122"/>
                <a:gd name="T18" fmla="*/ 133 w 224"/>
                <a:gd name="T19" fmla="*/ 62 h 122"/>
                <a:gd name="T20" fmla="*/ 127 w 224"/>
                <a:gd name="T21" fmla="*/ 68 h 122"/>
                <a:gd name="T22" fmla="*/ 114 w 224"/>
                <a:gd name="T23" fmla="*/ 70 h 122"/>
                <a:gd name="T24" fmla="*/ 122 w 224"/>
                <a:gd name="T25" fmla="*/ 81 h 122"/>
                <a:gd name="T26" fmla="*/ 109 w 224"/>
                <a:gd name="T27" fmla="*/ 90 h 122"/>
                <a:gd name="T28" fmla="*/ 99 w 224"/>
                <a:gd name="T29" fmla="*/ 96 h 122"/>
                <a:gd name="T30" fmla="*/ 83 w 224"/>
                <a:gd name="T31" fmla="*/ 107 h 122"/>
                <a:gd name="T32" fmla="*/ 88 w 224"/>
                <a:gd name="T33" fmla="*/ 116 h 122"/>
                <a:gd name="T34" fmla="*/ 73 w 224"/>
                <a:gd name="T35" fmla="*/ 120 h 122"/>
                <a:gd name="T36" fmla="*/ 45 w 224"/>
                <a:gd name="T37" fmla="*/ 114 h 122"/>
                <a:gd name="T38" fmla="*/ 36 w 224"/>
                <a:gd name="T39" fmla="*/ 116 h 122"/>
                <a:gd name="T40" fmla="*/ 23 w 224"/>
                <a:gd name="T41" fmla="*/ 107 h 122"/>
                <a:gd name="T42" fmla="*/ 36 w 224"/>
                <a:gd name="T43" fmla="*/ 96 h 122"/>
                <a:gd name="T44" fmla="*/ 51 w 224"/>
                <a:gd name="T45" fmla="*/ 96 h 122"/>
                <a:gd name="T46" fmla="*/ 25 w 224"/>
                <a:gd name="T47" fmla="*/ 90 h 122"/>
                <a:gd name="T48" fmla="*/ 40 w 224"/>
                <a:gd name="T49" fmla="*/ 79 h 122"/>
                <a:gd name="T50" fmla="*/ 53 w 224"/>
                <a:gd name="T51" fmla="*/ 79 h 122"/>
                <a:gd name="T52" fmla="*/ 53 w 224"/>
                <a:gd name="T53" fmla="*/ 71 h 122"/>
                <a:gd name="T54" fmla="*/ 49 w 224"/>
                <a:gd name="T55" fmla="*/ 62 h 122"/>
                <a:gd name="T56" fmla="*/ 40 w 224"/>
                <a:gd name="T57" fmla="*/ 58 h 122"/>
                <a:gd name="T58" fmla="*/ 60 w 224"/>
                <a:gd name="T59" fmla="*/ 56 h 122"/>
                <a:gd name="T60" fmla="*/ 68 w 224"/>
                <a:gd name="T61" fmla="*/ 53 h 122"/>
                <a:gd name="T62" fmla="*/ 83 w 224"/>
                <a:gd name="T63" fmla="*/ 42 h 122"/>
                <a:gd name="T64" fmla="*/ 51 w 224"/>
                <a:gd name="T65" fmla="*/ 47 h 122"/>
                <a:gd name="T66" fmla="*/ 29 w 224"/>
                <a:gd name="T67" fmla="*/ 42 h 122"/>
                <a:gd name="T68" fmla="*/ 6 w 224"/>
                <a:gd name="T69" fmla="*/ 36 h 122"/>
                <a:gd name="T70" fmla="*/ 2 w 224"/>
                <a:gd name="T71" fmla="*/ 25 h 122"/>
                <a:gd name="T72" fmla="*/ 40 w 224"/>
                <a:gd name="T73" fmla="*/ 15 h 122"/>
                <a:gd name="T74" fmla="*/ 66 w 224"/>
                <a:gd name="T75" fmla="*/ 10 h 122"/>
                <a:gd name="T76" fmla="*/ 97 w 224"/>
                <a:gd name="T77" fmla="*/ 4 h 122"/>
                <a:gd name="T78" fmla="*/ 129 w 224"/>
                <a:gd name="T79" fmla="*/ 2 h 122"/>
                <a:gd name="T80" fmla="*/ 146 w 224"/>
                <a:gd name="T81" fmla="*/ 2 h 122"/>
                <a:gd name="T82" fmla="*/ 178 w 224"/>
                <a:gd name="T83" fmla="*/ 2 h 122"/>
                <a:gd name="T84" fmla="*/ 209 w 224"/>
                <a:gd name="T85" fmla="*/ 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22">
                  <a:moveTo>
                    <a:pt x="209" y="4"/>
                  </a:moveTo>
                  <a:cubicBezTo>
                    <a:pt x="206" y="8"/>
                    <a:pt x="209" y="7"/>
                    <a:pt x="209" y="12"/>
                  </a:cubicBezTo>
                  <a:cubicBezTo>
                    <a:pt x="214" y="12"/>
                    <a:pt x="219" y="12"/>
                    <a:pt x="224" y="12"/>
                  </a:cubicBezTo>
                  <a:cubicBezTo>
                    <a:pt x="224" y="15"/>
                    <a:pt x="222" y="16"/>
                    <a:pt x="222" y="19"/>
                  </a:cubicBezTo>
                  <a:cubicBezTo>
                    <a:pt x="221" y="20"/>
                    <a:pt x="218" y="18"/>
                    <a:pt x="217" y="19"/>
                  </a:cubicBezTo>
                  <a:cubicBezTo>
                    <a:pt x="216" y="20"/>
                    <a:pt x="217" y="23"/>
                    <a:pt x="217" y="23"/>
                  </a:cubicBezTo>
                  <a:cubicBezTo>
                    <a:pt x="214" y="24"/>
                    <a:pt x="210" y="25"/>
                    <a:pt x="209" y="23"/>
                  </a:cubicBezTo>
                  <a:cubicBezTo>
                    <a:pt x="207" y="22"/>
                    <a:pt x="208" y="26"/>
                    <a:pt x="207" y="27"/>
                  </a:cubicBezTo>
                  <a:cubicBezTo>
                    <a:pt x="205" y="28"/>
                    <a:pt x="200" y="25"/>
                    <a:pt x="200" y="29"/>
                  </a:cubicBezTo>
                  <a:cubicBezTo>
                    <a:pt x="194" y="28"/>
                    <a:pt x="185" y="26"/>
                    <a:pt x="181" y="32"/>
                  </a:cubicBezTo>
                  <a:cubicBezTo>
                    <a:pt x="183" y="37"/>
                    <a:pt x="191" y="32"/>
                    <a:pt x="193" y="30"/>
                  </a:cubicBezTo>
                  <a:cubicBezTo>
                    <a:pt x="195" y="31"/>
                    <a:pt x="192" y="33"/>
                    <a:pt x="193" y="36"/>
                  </a:cubicBezTo>
                  <a:cubicBezTo>
                    <a:pt x="186" y="36"/>
                    <a:pt x="182" y="39"/>
                    <a:pt x="176" y="40"/>
                  </a:cubicBezTo>
                  <a:cubicBezTo>
                    <a:pt x="173" y="41"/>
                    <a:pt x="171" y="43"/>
                    <a:pt x="170" y="45"/>
                  </a:cubicBezTo>
                  <a:cubicBezTo>
                    <a:pt x="169" y="46"/>
                    <a:pt x="166" y="45"/>
                    <a:pt x="165" y="45"/>
                  </a:cubicBezTo>
                  <a:cubicBezTo>
                    <a:pt x="163" y="46"/>
                    <a:pt x="164" y="48"/>
                    <a:pt x="163" y="49"/>
                  </a:cubicBezTo>
                  <a:cubicBezTo>
                    <a:pt x="161" y="50"/>
                    <a:pt x="157" y="47"/>
                    <a:pt x="157" y="51"/>
                  </a:cubicBezTo>
                  <a:cubicBezTo>
                    <a:pt x="157" y="54"/>
                    <a:pt x="152" y="52"/>
                    <a:pt x="152" y="55"/>
                  </a:cubicBezTo>
                  <a:cubicBezTo>
                    <a:pt x="151" y="59"/>
                    <a:pt x="146" y="56"/>
                    <a:pt x="144" y="58"/>
                  </a:cubicBezTo>
                  <a:cubicBezTo>
                    <a:pt x="142" y="61"/>
                    <a:pt x="137" y="60"/>
                    <a:pt x="133" y="62"/>
                  </a:cubicBezTo>
                  <a:cubicBezTo>
                    <a:pt x="132" y="62"/>
                    <a:pt x="133" y="64"/>
                    <a:pt x="131" y="64"/>
                  </a:cubicBezTo>
                  <a:cubicBezTo>
                    <a:pt x="126" y="64"/>
                    <a:pt x="129" y="66"/>
                    <a:pt x="127" y="68"/>
                  </a:cubicBezTo>
                  <a:cubicBezTo>
                    <a:pt x="127" y="68"/>
                    <a:pt x="126" y="68"/>
                    <a:pt x="125" y="68"/>
                  </a:cubicBezTo>
                  <a:cubicBezTo>
                    <a:pt x="124" y="68"/>
                    <a:pt x="120" y="71"/>
                    <a:pt x="114" y="70"/>
                  </a:cubicBezTo>
                  <a:cubicBezTo>
                    <a:pt x="115" y="72"/>
                    <a:pt x="122" y="73"/>
                    <a:pt x="114" y="73"/>
                  </a:cubicBezTo>
                  <a:cubicBezTo>
                    <a:pt x="115" y="77"/>
                    <a:pt x="124" y="74"/>
                    <a:pt x="122" y="81"/>
                  </a:cubicBezTo>
                  <a:cubicBezTo>
                    <a:pt x="118" y="77"/>
                    <a:pt x="118" y="81"/>
                    <a:pt x="118" y="86"/>
                  </a:cubicBezTo>
                  <a:cubicBezTo>
                    <a:pt x="114" y="81"/>
                    <a:pt x="112" y="88"/>
                    <a:pt x="109" y="90"/>
                  </a:cubicBezTo>
                  <a:cubicBezTo>
                    <a:pt x="105" y="92"/>
                    <a:pt x="100" y="90"/>
                    <a:pt x="97" y="94"/>
                  </a:cubicBezTo>
                  <a:cubicBezTo>
                    <a:pt x="96" y="96"/>
                    <a:pt x="99" y="95"/>
                    <a:pt x="99" y="96"/>
                  </a:cubicBezTo>
                  <a:cubicBezTo>
                    <a:pt x="100" y="97"/>
                    <a:pt x="93" y="99"/>
                    <a:pt x="97" y="99"/>
                  </a:cubicBezTo>
                  <a:cubicBezTo>
                    <a:pt x="95" y="105"/>
                    <a:pt x="85" y="101"/>
                    <a:pt x="83" y="107"/>
                  </a:cubicBezTo>
                  <a:cubicBezTo>
                    <a:pt x="86" y="110"/>
                    <a:pt x="91" y="111"/>
                    <a:pt x="97" y="111"/>
                  </a:cubicBezTo>
                  <a:cubicBezTo>
                    <a:pt x="99" y="117"/>
                    <a:pt x="88" y="112"/>
                    <a:pt x="88" y="116"/>
                  </a:cubicBezTo>
                  <a:cubicBezTo>
                    <a:pt x="88" y="119"/>
                    <a:pt x="86" y="116"/>
                    <a:pt x="84" y="116"/>
                  </a:cubicBezTo>
                  <a:cubicBezTo>
                    <a:pt x="80" y="116"/>
                    <a:pt x="78" y="122"/>
                    <a:pt x="73" y="120"/>
                  </a:cubicBezTo>
                  <a:cubicBezTo>
                    <a:pt x="72" y="118"/>
                    <a:pt x="69" y="118"/>
                    <a:pt x="70" y="114"/>
                  </a:cubicBezTo>
                  <a:cubicBezTo>
                    <a:pt x="60" y="113"/>
                    <a:pt x="54" y="116"/>
                    <a:pt x="45" y="114"/>
                  </a:cubicBezTo>
                  <a:cubicBezTo>
                    <a:pt x="45" y="114"/>
                    <a:pt x="43" y="112"/>
                    <a:pt x="43" y="112"/>
                  </a:cubicBezTo>
                  <a:cubicBezTo>
                    <a:pt x="40" y="112"/>
                    <a:pt x="39" y="116"/>
                    <a:pt x="36" y="116"/>
                  </a:cubicBezTo>
                  <a:cubicBezTo>
                    <a:pt x="27" y="117"/>
                    <a:pt x="20" y="114"/>
                    <a:pt x="10" y="112"/>
                  </a:cubicBezTo>
                  <a:cubicBezTo>
                    <a:pt x="13" y="109"/>
                    <a:pt x="17" y="107"/>
                    <a:pt x="23" y="107"/>
                  </a:cubicBezTo>
                  <a:cubicBezTo>
                    <a:pt x="27" y="106"/>
                    <a:pt x="23" y="99"/>
                    <a:pt x="27" y="97"/>
                  </a:cubicBezTo>
                  <a:cubicBezTo>
                    <a:pt x="32" y="99"/>
                    <a:pt x="31" y="95"/>
                    <a:pt x="36" y="96"/>
                  </a:cubicBezTo>
                  <a:cubicBezTo>
                    <a:pt x="36" y="102"/>
                    <a:pt x="43" y="101"/>
                    <a:pt x="49" y="101"/>
                  </a:cubicBezTo>
                  <a:cubicBezTo>
                    <a:pt x="53" y="100"/>
                    <a:pt x="47" y="98"/>
                    <a:pt x="51" y="96"/>
                  </a:cubicBezTo>
                  <a:cubicBezTo>
                    <a:pt x="50" y="91"/>
                    <a:pt x="40" y="97"/>
                    <a:pt x="43" y="88"/>
                  </a:cubicBezTo>
                  <a:cubicBezTo>
                    <a:pt x="36" y="90"/>
                    <a:pt x="33" y="93"/>
                    <a:pt x="25" y="90"/>
                  </a:cubicBezTo>
                  <a:cubicBezTo>
                    <a:pt x="26" y="86"/>
                    <a:pt x="30" y="85"/>
                    <a:pt x="34" y="84"/>
                  </a:cubicBezTo>
                  <a:cubicBezTo>
                    <a:pt x="36" y="83"/>
                    <a:pt x="38" y="81"/>
                    <a:pt x="40" y="79"/>
                  </a:cubicBezTo>
                  <a:cubicBezTo>
                    <a:pt x="42" y="79"/>
                    <a:pt x="43" y="78"/>
                    <a:pt x="43" y="77"/>
                  </a:cubicBezTo>
                  <a:cubicBezTo>
                    <a:pt x="48" y="76"/>
                    <a:pt x="51" y="77"/>
                    <a:pt x="53" y="79"/>
                  </a:cubicBezTo>
                  <a:cubicBezTo>
                    <a:pt x="55" y="78"/>
                    <a:pt x="57" y="76"/>
                    <a:pt x="58" y="73"/>
                  </a:cubicBezTo>
                  <a:cubicBezTo>
                    <a:pt x="59" y="70"/>
                    <a:pt x="54" y="73"/>
                    <a:pt x="53" y="71"/>
                  </a:cubicBezTo>
                  <a:cubicBezTo>
                    <a:pt x="52" y="71"/>
                    <a:pt x="51" y="67"/>
                    <a:pt x="51" y="66"/>
                  </a:cubicBezTo>
                  <a:cubicBezTo>
                    <a:pt x="50" y="65"/>
                    <a:pt x="48" y="64"/>
                    <a:pt x="49" y="62"/>
                  </a:cubicBezTo>
                  <a:cubicBezTo>
                    <a:pt x="48" y="63"/>
                    <a:pt x="46" y="64"/>
                    <a:pt x="43" y="64"/>
                  </a:cubicBezTo>
                  <a:cubicBezTo>
                    <a:pt x="44" y="60"/>
                    <a:pt x="43" y="58"/>
                    <a:pt x="40" y="58"/>
                  </a:cubicBezTo>
                  <a:cubicBezTo>
                    <a:pt x="41" y="55"/>
                    <a:pt x="43" y="52"/>
                    <a:pt x="49" y="53"/>
                  </a:cubicBezTo>
                  <a:cubicBezTo>
                    <a:pt x="54" y="52"/>
                    <a:pt x="53" y="59"/>
                    <a:pt x="60" y="56"/>
                  </a:cubicBezTo>
                  <a:cubicBezTo>
                    <a:pt x="60" y="59"/>
                    <a:pt x="61" y="60"/>
                    <a:pt x="62" y="60"/>
                  </a:cubicBezTo>
                  <a:cubicBezTo>
                    <a:pt x="68" y="62"/>
                    <a:pt x="65" y="54"/>
                    <a:pt x="68" y="53"/>
                  </a:cubicBezTo>
                  <a:cubicBezTo>
                    <a:pt x="77" y="51"/>
                    <a:pt x="85" y="48"/>
                    <a:pt x="90" y="42"/>
                  </a:cubicBezTo>
                  <a:cubicBezTo>
                    <a:pt x="90" y="37"/>
                    <a:pt x="87" y="44"/>
                    <a:pt x="83" y="42"/>
                  </a:cubicBezTo>
                  <a:cubicBezTo>
                    <a:pt x="80" y="44"/>
                    <a:pt x="75" y="44"/>
                    <a:pt x="73" y="47"/>
                  </a:cubicBezTo>
                  <a:cubicBezTo>
                    <a:pt x="68" y="46"/>
                    <a:pt x="59" y="48"/>
                    <a:pt x="51" y="47"/>
                  </a:cubicBezTo>
                  <a:cubicBezTo>
                    <a:pt x="46" y="47"/>
                    <a:pt x="44" y="44"/>
                    <a:pt x="38" y="47"/>
                  </a:cubicBezTo>
                  <a:cubicBezTo>
                    <a:pt x="36" y="40"/>
                    <a:pt x="31" y="48"/>
                    <a:pt x="29" y="42"/>
                  </a:cubicBezTo>
                  <a:cubicBezTo>
                    <a:pt x="26" y="45"/>
                    <a:pt x="21" y="40"/>
                    <a:pt x="14" y="42"/>
                  </a:cubicBezTo>
                  <a:cubicBezTo>
                    <a:pt x="15" y="36"/>
                    <a:pt x="8" y="39"/>
                    <a:pt x="6" y="36"/>
                  </a:cubicBezTo>
                  <a:cubicBezTo>
                    <a:pt x="5" y="31"/>
                    <a:pt x="10" y="32"/>
                    <a:pt x="12" y="30"/>
                  </a:cubicBezTo>
                  <a:cubicBezTo>
                    <a:pt x="12" y="25"/>
                    <a:pt x="0" y="33"/>
                    <a:pt x="2" y="25"/>
                  </a:cubicBezTo>
                  <a:cubicBezTo>
                    <a:pt x="11" y="22"/>
                    <a:pt x="25" y="21"/>
                    <a:pt x="38" y="19"/>
                  </a:cubicBezTo>
                  <a:cubicBezTo>
                    <a:pt x="40" y="19"/>
                    <a:pt x="39" y="17"/>
                    <a:pt x="40" y="15"/>
                  </a:cubicBezTo>
                  <a:cubicBezTo>
                    <a:pt x="49" y="17"/>
                    <a:pt x="57" y="13"/>
                    <a:pt x="62" y="15"/>
                  </a:cubicBezTo>
                  <a:cubicBezTo>
                    <a:pt x="64" y="14"/>
                    <a:pt x="65" y="12"/>
                    <a:pt x="66" y="10"/>
                  </a:cubicBezTo>
                  <a:cubicBezTo>
                    <a:pt x="77" y="9"/>
                    <a:pt x="87" y="6"/>
                    <a:pt x="96" y="8"/>
                  </a:cubicBezTo>
                  <a:cubicBezTo>
                    <a:pt x="97" y="8"/>
                    <a:pt x="97" y="6"/>
                    <a:pt x="97" y="4"/>
                  </a:cubicBezTo>
                  <a:cubicBezTo>
                    <a:pt x="105" y="5"/>
                    <a:pt x="115" y="3"/>
                    <a:pt x="120" y="6"/>
                  </a:cubicBezTo>
                  <a:cubicBezTo>
                    <a:pt x="121" y="3"/>
                    <a:pt x="129" y="6"/>
                    <a:pt x="129" y="2"/>
                  </a:cubicBezTo>
                  <a:cubicBezTo>
                    <a:pt x="134" y="4"/>
                    <a:pt x="141" y="5"/>
                    <a:pt x="148" y="4"/>
                  </a:cubicBezTo>
                  <a:cubicBezTo>
                    <a:pt x="148" y="3"/>
                    <a:pt x="147" y="3"/>
                    <a:pt x="146" y="2"/>
                  </a:cubicBezTo>
                  <a:cubicBezTo>
                    <a:pt x="146" y="0"/>
                    <a:pt x="148" y="1"/>
                    <a:pt x="148" y="2"/>
                  </a:cubicBezTo>
                  <a:cubicBezTo>
                    <a:pt x="156" y="4"/>
                    <a:pt x="169" y="1"/>
                    <a:pt x="178" y="2"/>
                  </a:cubicBezTo>
                  <a:cubicBezTo>
                    <a:pt x="178" y="2"/>
                    <a:pt x="177" y="6"/>
                    <a:pt x="178" y="6"/>
                  </a:cubicBezTo>
                  <a:cubicBezTo>
                    <a:pt x="192" y="6"/>
                    <a:pt x="193" y="3"/>
                    <a:pt x="209" y="4"/>
                  </a:cubicBezTo>
                  <a:close/>
                </a:path>
              </a:pathLst>
            </a:custGeom>
            <a:grpFill/>
            <a:ln>
              <a:noFill/>
            </a:ln>
          </p:spPr>
          <p:txBody>
            <a:bodyPr anchor="ctr"/>
            <a:lstStyle/>
            <a:p>
              <a:pPr algn="ctr"/>
              <a:endParaRPr dirty="0"/>
            </a:p>
          </p:txBody>
        </p:sp>
        <p:sp>
          <p:nvSpPr>
            <p:cNvPr id="106" name="íşļiḍé"/>
            <p:cNvSpPr/>
            <p:nvPr/>
          </p:nvSpPr>
          <p:spPr bwMode="auto">
            <a:xfrm>
              <a:off x="5955742" y="531150"/>
              <a:ext cx="133075" cy="49028"/>
            </a:xfrm>
            <a:custGeom>
              <a:avLst/>
              <a:gdLst>
                <a:gd name="T0" fmla="*/ 17 w 64"/>
                <a:gd name="T1" fmla="*/ 3 h 24"/>
                <a:gd name="T2" fmla="*/ 17 w 64"/>
                <a:gd name="T3" fmla="*/ 5 h 24"/>
                <a:gd name="T4" fmla="*/ 22 w 64"/>
                <a:gd name="T5" fmla="*/ 10 h 24"/>
                <a:gd name="T6" fmla="*/ 28 w 64"/>
                <a:gd name="T7" fmla="*/ 7 h 24"/>
                <a:gd name="T8" fmla="*/ 37 w 64"/>
                <a:gd name="T9" fmla="*/ 10 h 24"/>
                <a:gd name="T10" fmla="*/ 54 w 64"/>
                <a:gd name="T11" fmla="*/ 7 h 24"/>
                <a:gd name="T12" fmla="*/ 61 w 64"/>
                <a:gd name="T13" fmla="*/ 10 h 24"/>
                <a:gd name="T14" fmla="*/ 58 w 64"/>
                <a:gd name="T15" fmla="*/ 18 h 24"/>
                <a:gd name="T16" fmla="*/ 41 w 64"/>
                <a:gd name="T17" fmla="*/ 20 h 24"/>
                <a:gd name="T18" fmla="*/ 30 w 64"/>
                <a:gd name="T19" fmla="*/ 24 h 24"/>
                <a:gd name="T20" fmla="*/ 11 w 64"/>
                <a:gd name="T21" fmla="*/ 10 h 24"/>
                <a:gd name="T22" fmla="*/ 2 w 64"/>
                <a:gd name="T23" fmla="*/ 9 h 24"/>
                <a:gd name="T24" fmla="*/ 17 w 64"/>
                <a:gd name="T2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17" y="3"/>
                  </a:moveTo>
                  <a:cubicBezTo>
                    <a:pt x="19" y="3"/>
                    <a:pt x="18" y="5"/>
                    <a:pt x="17" y="5"/>
                  </a:cubicBezTo>
                  <a:cubicBezTo>
                    <a:pt x="16" y="9"/>
                    <a:pt x="25" y="4"/>
                    <a:pt x="22" y="10"/>
                  </a:cubicBezTo>
                  <a:cubicBezTo>
                    <a:pt x="26" y="11"/>
                    <a:pt x="25" y="7"/>
                    <a:pt x="28" y="7"/>
                  </a:cubicBezTo>
                  <a:cubicBezTo>
                    <a:pt x="32" y="11"/>
                    <a:pt x="36" y="3"/>
                    <a:pt x="37" y="10"/>
                  </a:cubicBezTo>
                  <a:cubicBezTo>
                    <a:pt x="42" y="9"/>
                    <a:pt x="49" y="8"/>
                    <a:pt x="54" y="7"/>
                  </a:cubicBezTo>
                  <a:cubicBezTo>
                    <a:pt x="53" y="12"/>
                    <a:pt x="63" y="5"/>
                    <a:pt x="61" y="10"/>
                  </a:cubicBezTo>
                  <a:cubicBezTo>
                    <a:pt x="64" y="16"/>
                    <a:pt x="50" y="14"/>
                    <a:pt x="58" y="18"/>
                  </a:cubicBezTo>
                  <a:cubicBezTo>
                    <a:pt x="56" y="22"/>
                    <a:pt x="46" y="19"/>
                    <a:pt x="41" y="20"/>
                  </a:cubicBezTo>
                  <a:cubicBezTo>
                    <a:pt x="37" y="20"/>
                    <a:pt x="33" y="22"/>
                    <a:pt x="30" y="24"/>
                  </a:cubicBezTo>
                  <a:cubicBezTo>
                    <a:pt x="22" y="20"/>
                    <a:pt x="15" y="17"/>
                    <a:pt x="11" y="10"/>
                  </a:cubicBezTo>
                  <a:cubicBezTo>
                    <a:pt x="8" y="9"/>
                    <a:pt x="1" y="13"/>
                    <a:pt x="2" y="9"/>
                  </a:cubicBezTo>
                  <a:cubicBezTo>
                    <a:pt x="0" y="0"/>
                    <a:pt x="16" y="9"/>
                    <a:pt x="17" y="3"/>
                  </a:cubicBezTo>
                  <a:close/>
                </a:path>
              </a:pathLst>
            </a:custGeom>
            <a:grpFill/>
            <a:ln>
              <a:noFill/>
            </a:ln>
          </p:spPr>
          <p:txBody>
            <a:bodyPr anchor="ctr"/>
            <a:lstStyle/>
            <a:p>
              <a:pPr algn="ctr"/>
              <a:endParaRPr dirty="0"/>
            </a:p>
          </p:txBody>
        </p:sp>
        <p:sp>
          <p:nvSpPr>
            <p:cNvPr id="107" name="iŝlídé"/>
            <p:cNvSpPr/>
            <p:nvPr/>
          </p:nvSpPr>
          <p:spPr bwMode="auto">
            <a:xfrm>
              <a:off x="3864374" y="596988"/>
              <a:ext cx="63036" cy="19611"/>
            </a:xfrm>
            <a:custGeom>
              <a:avLst/>
              <a:gdLst>
                <a:gd name="T0" fmla="*/ 28 w 30"/>
                <a:gd name="T1" fmla="*/ 1 h 9"/>
                <a:gd name="T2" fmla="*/ 17 w 30"/>
                <a:gd name="T3" fmla="*/ 6 h 9"/>
                <a:gd name="T4" fmla="*/ 13 w 30"/>
                <a:gd name="T5" fmla="*/ 8 h 9"/>
                <a:gd name="T6" fmla="*/ 6 w 30"/>
                <a:gd name="T7" fmla="*/ 8 h 9"/>
                <a:gd name="T8" fmla="*/ 10 w 30"/>
                <a:gd name="T9" fmla="*/ 3 h 9"/>
                <a:gd name="T10" fmla="*/ 28 w 30"/>
                <a:gd name="T11" fmla="*/ 1 h 9"/>
              </a:gdLst>
              <a:ahLst/>
              <a:cxnLst>
                <a:cxn ang="0">
                  <a:pos x="T0" y="T1"/>
                </a:cxn>
                <a:cxn ang="0">
                  <a:pos x="T2" y="T3"/>
                </a:cxn>
                <a:cxn ang="0">
                  <a:pos x="T4" y="T5"/>
                </a:cxn>
                <a:cxn ang="0">
                  <a:pos x="T6" y="T7"/>
                </a:cxn>
                <a:cxn ang="0">
                  <a:pos x="T8" y="T9"/>
                </a:cxn>
                <a:cxn ang="0">
                  <a:pos x="T10" y="T11"/>
                </a:cxn>
              </a:cxnLst>
              <a:rect l="0" t="0" r="r" b="b"/>
              <a:pathLst>
                <a:path w="30" h="9">
                  <a:moveTo>
                    <a:pt x="28" y="1"/>
                  </a:moveTo>
                  <a:cubicBezTo>
                    <a:pt x="30" y="7"/>
                    <a:pt x="22" y="6"/>
                    <a:pt x="17" y="6"/>
                  </a:cubicBezTo>
                  <a:cubicBezTo>
                    <a:pt x="15" y="7"/>
                    <a:pt x="15" y="8"/>
                    <a:pt x="13" y="8"/>
                  </a:cubicBezTo>
                  <a:cubicBezTo>
                    <a:pt x="10" y="8"/>
                    <a:pt x="6" y="6"/>
                    <a:pt x="6" y="8"/>
                  </a:cubicBezTo>
                  <a:cubicBezTo>
                    <a:pt x="0" y="9"/>
                    <a:pt x="9" y="2"/>
                    <a:pt x="10" y="3"/>
                  </a:cubicBezTo>
                  <a:cubicBezTo>
                    <a:pt x="13" y="7"/>
                    <a:pt x="22" y="0"/>
                    <a:pt x="28" y="1"/>
                  </a:cubicBezTo>
                  <a:close/>
                </a:path>
              </a:pathLst>
            </a:custGeom>
            <a:grpFill/>
            <a:ln>
              <a:noFill/>
            </a:ln>
          </p:spPr>
          <p:txBody>
            <a:bodyPr anchor="ctr"/>
            <a:lstStyle/>
            <a:p>
              <a:pPr algn="ctr"/>
              <a:endParaRPr dirty="0"/>
            </a:p>
          </p:txBody>
        </p:sp>
        <p:sp>
          <p:nvSpPr>
            <p:cNvPr id="108" name="íṣḷîḑe"/>
            <p:cNvSpPr/>
            <p:nvPr/>
          </p:nvSpPr>
          <p:spPr bwMode="auto">
            <a:xfrm>
              <a:off x="4109512" y="596988"/>
              <a:ext cx="56031" cy="37822"/>
            </a:xfrm>
            <a:custGeom>
              <a:avLst/>
              <a:gdLst>
                <a:gd name="T0" fmla="*/ 13 w 27"/>
                <a:gd name="T1" fmla="*/ 1 h 18"/>
                <a:gd name="T2" fmla="*/ 9 w 27"/>
                <a:gd name="T3" fmla="*/ 3 h 18"/>
                <a:gd name="T4" fmla="*/ 18 w 27"/>
                <a:gd name="T5" fmla="*/ 8 h 18"/>
                <a:gd name="T6" fmla="*/ 22 w 27"/>
                <a:gd name="T7" fmla="*/ 6 h 18"/>
                <a:gd name="T8" fmla="*/ 11 w 27"/>
                <a:gd name="T9" fmla="*/ 18 h 18"/>
                <a:gd name="T10" fmla="*/ 0 w 27"/>
                <a:gd name="T11" fmla="*/ 5 h 18"/>
                <a:gd name="T12" fmla="*/ 13 w 27"/>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27" h="18">
                  <a:moveTo>
                    <a:pt x="13" y="1"/>
                  </a:moveTo>
                  <a:cubicBezTo>
                    <a:pt x="13" y="3"/>
                    <a:pt x="10" y="2"/>
                    <a:pt x="9" y="3"/>
                  </a:cubicBezTo>
                  <a:cubicBezTo>
                    <a:pt x="9" y="8"/>
                    <a:pt x="21" y="0"/>
                    <a:pt x="18" y="8"/>
                  </a:cubicBezTo>
                  <a:cubicBezTo>
                    <a:pt x="20" y="9"/>
                    <a:pt x="22" y="8"/>
                    <a:pt x="22" y="6"/>
                  </a:cubicBezTo>
                  <a:cubicBezTo>
                    <a:pt x="27" y="12"/>
                    <a:pt x="12" y="13"/>
                    <a:pt x="11" y="18"/>
                  </a:cubicBezTo>
                  <a:cubicBezTo>
                    <a:pt x="6" y="14"/>
                    <a:pt x="7" y="5"/>
                    <a:pt x="0" y="5"/>
                  </a:cubicBezTo>
                  <a:cubicBezTo>
                    <a:pt x="2" y="1"/>
                    <a:pt x="9" y="3"/>
                    <a:pt x="13" y="1"/>
                  </a:cubicBezTo>
                  <a:close/>
                </a:path>
              </a:pathLst>
            </a:custGeom>
            <a:grpFill/>
            <a:ln>
              <a:noFill/>
            </a:ln>
          </p:spPr>
          <p:txBody>
            <a:bodyPr anchor="ctr"/>
            <a:lstStyle/>
            <a:p>
              <a:pPr algn="ctr"/>
              <a:endParaRPr dirty="0"/>
            </a:p>
          </p:txBody>
        </p:sp>
        <p:sp>
          <p:nvSpPr>
            <p:cNvPr id="109" name="ï$ḻíḓè"/>
            <p:cNvSpPr/>
            <p:nvPr/>
          </p:nvSpPr>
          <p:spPr bwMode="auto">
            <a:xfrm>
              <a:off x="5381422" y="639011"/>
              <a:ext cx="3276430" cy="2147400"/>
            </a:xfrm>
            <a:custGeom>
              <a:avLst/>
              <a:gdLst>
                <a:gd name="T0" fmla="*/ 936 w 1575"/>
                <a:gd name="T1" fmla="*/ 72 h 1033"/>
                <a:gd name="T2" fmla="*/ 1105 w 1575"/>
                <a:gd name="T3" fmla="*/ 72 h 1033"/>
                <a:gd name="T4" fmla="*/ 1247 w 1575"/>
                <a:gd name="T5" fmla="*/ 85 h 1033"/>
                <a:gd name="T6" fmla="*/ 1432 w 1575"/>
                <a:gd name="T7" fmla="*/ 115 h 1033"/>
                <a:gd name="T8" fmla="*/ 1575 w 1575"/>
                <a:gd name="T9" fmla="*/ 162 h 1033"/>
                <a:gd name="T10" fmla="*/ 1484 w 1575"/>
                <a:gd name="T11" fmla="*/ 184 h 1033"/>
                <a:gd name="T12" fmla="*/ 1366 w 1575"/>
                <a:gd name="T13" fmla="*/ 273 h 1033"/>
                <a:gd name="T14" fmla="*/ 1320 w 1575"/>
                <a:gd name="T15" fmla="*/ 301 h 1033"/>
                <a:gd name="T16" fmla="*/ 1381 w 1575"/>
                <a:gd name="T17" fmla="*/ 208 h 1033"/>
                <a:gd name="T18" fmla="*/ 1247 w 1575"/>
                <a:gd name="T19" fmla="*/ 247 h 1033"/>
                <a:gd name="T20" fmla="*/ 1204 w 1575"/>
                <a:gd name="T21" fmla="*/ 313 h 1033"/>
                <a:gd name="T22" fmla="*/ 1130 w 1575"/>
                <a:gd name="T23" fmla="*/ 415 h 1033"/>
                <a:gd name="T24" fmla="*/ 1081 w 1575"/>
                <a:gd name="T25" fmla="*/ 439 h 1033"/>
                <a:gd name="T26" fmla="*/ 1061 w 1575"/>
                <a:gd name="T27" fmla="*/ 464 h 1033"/>
                <a:gd name="T28" fmla="*/ 993 w 1575"/>
                <a:gd name="T29" fmla="*/ 587 h 1033"/>
                <a:gd name="T30" fmla="*/ 956 w 1575"/>
                <a:gd name="T31" fmla="*/ 674 h 1033"/>
                <a:gd name="T32" fmla="*/ 895 w 1575"/>
                <a:gd name="T33" fmla="*/ 685 h 1033"/>
                <a:gd name="T34" fmla="*/ 882 w 1575"/>
                <a:gd name="T35" fmla="*/ 689 h 1033"/>
                <a:gd name="T36" fmla="*/ 848 w 1575"/>
                <a:gd name="T37" fmla="*/ 602 h 1033"/>
                <a:gd name="T38" fmla="*/ 742 w 1575"/>
                <a:gd name="T39" fmla="*/ 657 h 1033"/>
                <a:gd name="T40" fmla="*/ 665 w 1575"/>
                <a:gd name="T41" fmla="*/ 579 h 1033"/>
                <a:gd name="T42" fmla="*/ 524 w 1575"/>
                <a:gd name="T43" fmla="*/ 557 h 1033"/>
                <a:gd name="T44" fmla="*/ 557 w 1575"/>
                <a:gd name="T45" fmla="*/ 616 h 1033"/>
                <a:gd name="T46" fmla="*/ 453 w 1575"/>
                <a:gd name="T47" fmla="*/ 622 h 1033"/>
                <a:gd name="T48" fmla="*/ 391 w 1575"/>
                <a:gd name="T49" fmla="*/ 546 h 1033"/>
                <a:gd name="T50" fmla="*/ 440 w 1575"/>
                <a:gd name="T51" fmla="*/ 646 h 1033"/>
                <a:gd name="T52" fmla="*/ 470 w 1575"/>
                <a:gd name="T53" fmla="*/ 749 h 1033"/>
                <a:gd name="T54" fmla="*/ 412 w 1575"/>
                <a:gd name="T55" fmla="*/ 898 h 1033"/>
                <a:gd name="T56" fmla="*/ 352 w 1575"/>
                <a:gd name="T57" fmla="*/ 1013 h 1033"/>
                <a:gd name="T58" fmla="*/ 237 w 1575"/>
                <a:gd name="T59" fmla="*/ 924 h 1033"/>
                <a:gd name="T60" fmla="*/ 224 w 1575"/>
                <a:gd name="T61" fmla="*/ 788 h 1033"/>
                <a:gd name="T62" fmla="*/ 47 w 1575"/>
                <a:gd name="T63" fmla="*/ 702 h 1033"/>
                <a:gd name="T64" fmla="*/ 6 w 1575"/>
                <a:gd name="T65" fmla="*/ 588 h 1033"/>
                <a:gd name="T66" fmla="*/ 162 w 1575"/>
                <a:gd name="T67" fmla="*/ 465 h 1033"/>
                <a:gd name="T68" fmla="*/ 263 w 1575"/>
                <a:gd name="T69" fmla="*/ 512 h 1033"/>
                <a:gd name="T70" fmla="*/ 378 w 1575"/>
                <a:gd name="T71" fmla="*/ 512 h 1033"/>
                <a:gd name="T72" fmla="*/ 309 w 1575"/>
                <a:gd name="T73" fmla="*/ 436 h 1033"/>
                <a:gd name="T74" fmla="*/ 255 w 1575"/>
                <a:gd name="T75" fmla="*/ 402 h 1033"/>
                <a:gd name="T76" fmla="*/ 259 w 1575"/>
                <a:gd name="T77" fmla="*/ 432 h 1033"/>
                <a:gd name="T78" fmla="*/ 158 w 1575"/>
                <a:gd name="T79" fmla="*/ 408 h 1033"/>
                <a:gd name="T80" fmla="*/ 116 w 1575"/>
                <a:gd name="T81" fmla="*/ 406 h 1033"/>
                <a:gd name="T82" fmla="*/ 158 w 1575"/>
                <a:gd name="T83" fmla="*/ 329 h 1033"/>
                <a:gd name="T84" fmla="*/ 214 w 1575"/>
                <a:gd name="T85" fmla="*/ 292 h 1033"/>
                <a:gd name="T86" fmla="*/ 317 w 1575"/>
                <a:gd name="T87" fmla="*/ 247 h 1033"/>
                <a:gd name="T88" fmla="*/ 313 w 1575"/>
                <a:gd name="T89" fmla="*/ 197 h 1033"/>
                <a:gd name="T90" fmla="*/ 278 w 1575"/>
                <a:gd name="T91" fmla="*/ 238 h 1033"/>
                <a:gd name="T92" fmla="*/ 183 w 1575"/>
                <a:gd name="T93" fmla="*/ 251 h 1033"/>
                <a:gd name="T94" fmla="*/ 227 w 1575"/>
                <a:gd name="T95" fmla="*/ 167 h 1033"/>
                <a:gd name="T96" fmla="*/ 354 w 1575"/>
                <a:gd name="T97" fmla="*/ 106 h 1033"/>
                <a:gd name="T98" fmla="*/ 397 w 1575"/>
                <a:gd name="T99" fmla="*/ 154 h 1033"/>
                <a:gd name="T100" fmla="*/ 470 w 1575"/>
                <a:gd name="T101" fmla="*/ 134 h 1033"/>
                <a:gd name="T102" fmla="*/ 596 w 1575"/>
                <a:gd name="T103" fmla="*/ 126 h 1033"/>
                <a:gd name="T104" fmla="*/ 660 w 1575"/>
                <a:gd name="T105" fmla="*/ 83 h 1033"/>
                <a:gd name="T106" fmla="*/ 705 w 1575"/>
                <a:gd name="T107" fmla="*/ 130 h 1033"/>
                <a:gd name="T108" fmla="*/ 734 w 1575"/>
                <a:gd name="T109" fmla="*/ 81 h 1033"/>
                <a:gd name="T110" fmla="*/ 889 w 1575"/>
                <a:gd name="T111" fmla="*/ 18 h 1033"/>
                <a:gd name="T112" fmla="*/ 373 w 1575"/>
                <a:gd name="T113" fmla="*/ 374 h 1033"/>
                <a:gd name="T114" fmla="*/ 449 w 1575"/>
                <a:gd name="T115" fmla="*/ 424 h 1033"/>
                <a:gd name="T116" fmla="*/ 531 w 1575"/>
                <a:gd name="T117" fmla="*/ 411 h 1033"/>
                <a:gd name="T118" fmla="*/ 505 w 1575"/>
                <a:gd name="T119" fmla="*/ 451 h 1033"/>
                <a:gd name="T120" fmla="*/ 375 w 1575"/>
                <a:gd name="T121" fmla="*/ 76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5" h="1033">
                  <a:moveTo>
                    <a:pt x="949" y="11"/>
                  </a:moveTo>
                  <a:cubicBezTo>
                    <a:pt x="949" y="13"/>
                    <a:pt x="952" y="12"/>
                    <a:pt x="954" y="13"/>
                  </a:cubicBezTo>
                  <a:cubicBezTo>
                    <a:pt x="954" y="15"/>
                    <a:pt x="951" y="14"/>
                    <a:pt x="949" y="14"/>
                  </a:cubicBezTo>
                  <a:cubicBezTo>
                    <a:pt x="957" y="22"/>
                    <a:pt x="965" y="11"/>
                    <a:pt x="979" y="14"/>
                  </a:cubicBezTo>
                  <a:cubicBezTo>
                    <a:pt x="982" y="19"/>
                    <a:pt x="987" y="22"/>
                    <a:pt x="993" y="24"/>
                  </a:cubicBezTo>
                  <a:cubicBezTo>
                    <a:pt x="994" y="26"/>
                    <a:pt x="993" y="29"/>
                    <a:pt x="993" y="31"/>
                  </a:cubicBezTo>
                  <a:cubicBezTo>
                    <a:pt x="994" y="33"/>
                    <a:pt x="998" y="33"/>
                    <a:pt x="997" y="37"/>
                  </a:cubicBezTo>
                  <a:cubicBezTo>
                    <a:pt x="993" y="36"/>
                    <a:pt x="994" y="39"/>
                    <a:pt x="993" y="42"/>
                  </a:cubicBezTo>
                  <a:cubicBezTo>
                    <a:pt x="992" y="41"/>
                    <a:pt x="989" y="40"/>
                    <a:pt x="986" y="40"/>
                  </a:cubicBezTo>
                  <a:cubicBezTo>
                    <a:pt x="983" y="41"/>
                    <a:pt x="986" y="43"/>
                    <a:pt x="984" y="44"/>
                  </a:cubicBezTo>
                  <a:cubicBezTo>
                    <a:pt x="983" y="45"/>
                    <a:pt x="982" y="42"/>
                    <a:pt x="980" y="42"/>
                  </a:cubicBezTo>
                  <a:cubicBezTo>
                    <a:pt x="979" y="43"/>
                    <a:pt x="975" y="46"/>
                    <a:pt x="969" y="44"/>
                  </a:cubicBezTo>
                  <a:cubicBezTo>
                    <a:pt x="967" y="44"/>
                    <a:pt x="968" y="47"/>
                    <a:pt x="967" y="48"/>
                  </a:cubicBezTo>
                  <a:cubicBezTo>
                    <a:pt x="967" y="48"/>
                    <a:pt x="964" y="47"/>
                    <a:pt x="964" y="48"/>
                  </a:cubicBezTo>
                  <a:cubicBezTo>
                    <a:pt x="963" y="50"/>
                    <a:pt x="967" y="51"/>
                    <a:pt x="964" y="55"/>
                  </a:cubicBezTo>
                  <a:cubicBezTo>
                    <a:pt x="963" y="52"/>
                    <a:pt x="954" y="56"/>
                    <a:pt x="958" y="57"/>
                  </a:cubicBezTo>
                  <a:cubicBezTo>
                    <a:pt x="954" y="61"/>
                    <a:pt x="948" y="59"/>
                    <a:pt x="943" y="61"/>
                  </a:cubicBezTo>
                  <a:cubicBezTo>
                    <a:pt x="940" y="62"/>
                    <a:pt x="938" y="67"/>
                    <a:pt x="934" y="67"/>
                  </a:cubicBezTo>
                  <a:cubicBezTo>
                    <a:pt x="934" y="69"/>
                    <a:pt x="934" y="72"/>
                    <a:pt x="932" y="72"/>
                  </a:cubicBezTo>
                  <a:cubicBezTo>
                    <a:pt x="933" y="75"/>
                    <a:pt x="934" y="72"/>
                    <a:pt x="936" y="72"/>
                  </a:cubicBezTo>
                  <a:cubicBezTo>
                    <a:pt x="941" y="72"/>
                    <a:pt x="943" y="68"/>
                    <a:pt x="947" y="67"/>
                  </a:cubicBezTo>
                  <a:cubicBezTo>
                    <a:pt x="950" y="66"/>
                    <a:pt x="950" y="69"/>
                    <a:pt x="952" y="68"/>
                  </a:cubicBezTo>
                  <a:cubicBezTo>
                    <a:pt x="955" y="68"/>
                    <a:pt x="955" y="65"/>
                    <a:pt x="956" y="65"/>
                  </a:cubicBezTo>
                  <a:cubicBezTo>
                    <a:pt x="960" y="63"/>
                    <a:pt x="965" y="65"/>
                    <a:pt x="969" y="63"/>
                  </a:cubicBezTo>
                  <a:cubicBezTo>
                    <a:pt x="972" y="62"/>
                    <a:pt x="968" y="60"/>
                    <a:pt x="971" y="59"/>
                  </a:cubicBezTo>
                  <a:cubicBezTo>
                    <a:pt x="972" y="59"/>
                    <a:pt x="974" y="60"/>
                    <a:pt x="975" y="59"/>
                  </a:cubicBezTo>
                  <a:cubicBezTo>
                    <a:pt x="975" y="59"/>
                    <a:pt x="976" y="55"/>
                    <a:pt x="977" y="55"/>
                  </a:cubicBezTo>
                  <a:cubicBezTo>
                    <a:pt x="977" y="55"/>
                    <a:pt x="982" y="57"/>
                    <a:pt x="984" y="57"/>
                  </a:cubicBezTo>
                  <a:cubicBezTo>
                    <a:pt x="989" y="57"/>
                    <a:pt x="989" y="56"/>
                    <a:pt x="993" y="55"/>
                  </a:cubicBezTo>
                  <a:cubicBezTo>
                    <a:pt x="993" y="57"/>
                    <a:pt x="993" y="59"/>
                    <a:pt x="993" y="61"/>
                  </a:cubicBezTo>
                  <a:cubicBezTo>
                    <a:pt x="996" y="59"/>
                    <a:pt x="997" y="59"/>
                    <a:pt x="997" y="63"/>
                  </a:cubicBezTo>
                  <a:cubicBezTo>
                    <a:pt x="1007" y="62"/>
                    <a:pt x="1023" y="64"/>
                    <a:pt x="1038" y="63"/>
                  </a:cubicBezTo>
                  <a:cubicBezTo>
                    <a:pt x="1037" y="71"/>
                    <a:pt x="1051" y="65"/>
                    <a:pt x="1049" y="74"/>
                  </a:cubicBezTo>
                  <a:cubicBezTo>
                    <a:pt x="1051" y="71"/>
                    <a:pt x="1054" y="74"/>
                    <a:pt x="1057" y="74"/>
                  </a:cubicBezTo>
                  <a:cubicBezTo>
                    <a:pt x="1062" y="74"/>
                    <a:pt x="1069" y="72"/>
                    <a:pt x="1072" y="74"/>
                  </a:cubicBezTo>
                  <a:cubicBezTo>
                    <a:pt x="1076" y="74"/>
                    <a:pt x="1072" y="66"/>
                    <a:pt x="1076" y="65"/>
                  </a:cubicBezTo>
                  <a:cubicBezTo>
                    <a:pt x="1082" y="66"/>
                    <a:pt x="1088" y="65"/>
                    <a:pt x="1094" y="67"/>
                  </a:cubicBezTo>
                  <a:cubicBezTo>
                    <a:pt x="1094" y="67"/>
                    <a:pt x="1094" y="68"/>
                    <a:pt x="1094" y="68"/>
                  </a:cubicBezTo>
                  <a:cubicBezTo>
                    <a:pt x="1097" y="69"/>
                    <a:pt x="1101" y="68"/>
                    <a:pt x="1103" y="68"/>
                  </a:cubicBezTo>
                  <a:cubicBezTo>
                    <a:pt x="1104" y="69"/>
                    <a:pt x="1105" y="72"/>
                    <a:pt x="1105" y="72"/>
                  </a:cubicBezTo>
                  <a:cubicBezTo>
                    <a:pt x="1108" y="74"/>
                    <a:pt x="1113" y="71"/>
                    <a:pt x="1115" y="74"/>
                  </a:cubicBezTo>
                  <a:cubicBezTo>
                    <a:pt x="1114" y="78"/>
                    <a:pt x="1114" y="82"/>
                    <a:pt x="1109" y="81"/>
                  </a:cubicBezTo>
                  <a:cubicBezTo>
                    <a:pt x="1109" y="85"/>
                    <a:pt x="1112" y="86"/>
                    <a:pt x="1117" y="85"/>
                  </a:cubicBezTo>
                  <a:cubicBezTo>
                    <a:pt x="1115" y="96"/>
                    <a:pt x="1124" y="97"/>
                    <a:pt x="1128" y="102"/>
                  </a:cubicBezTo>
                  <a:cubicBezTo>
                    <a:pt x="1131" y="100"/>
                    <a:pt x="1134" y="99"/>
                    <a:pt x="1137" y="96"/>
                  </a:cubicBezTo>
                  <a:cubicBezTo>
                    <a:pt x="1138" y="95"/>
                    <a:pt x="1138" y="92"/>
                    <a:pt x="1139" y="91"/>
                  </a:cubicBezTo>
                  <a:cubicBezTo>
                    <a:pt x="1140" y="90"/>
                    <a:pt x="1143" y="91"/>
                    <a:pt x="1143" y="89"/>
                  </a:cubicBezTo>
                  <a:cubicBezTo>
                    <a:pt x="1148" y="88"/>
                    <a:pt x="1146" y="93"/>
                    <a:pt x="1148" y="95"/>
                  </a:cubicBezTo>
                  <a:cubicBezTo>
                    <a:pt x="1153" y="95"/>
                    <a:pt x="1157" y="95"/>
                    <a:pt x="1161" y="95"/>
                  </a:cubicBezTo>
                  <a:cubicBezTo>
                    <a:pt x="1163" y="93"/>
                    <a:pt x="1168" y="94"/>
                    <a:pt x="1167" y="89"/>
                  </a:cubicBezTo>
                  <a:cubicBezTo>
                    <a:pt x="1173" y="91"/>
                    <a:pt x="1187" y="85"/>
                    <a:pt x="1187" y="93"/>
                  </a:cubicBezTo>
                  <a:cubicBezTo>
                    <a:pt x="1193" y="93"/>
                    <a:pt x="1191" y="86"/>
                    <a:pt x="1199" y="89"/>
                  </a:cubicBezTo>
                  <a:cubicBezTo>
                    <a:pt x="1198" y="87"/>
                    <a:pt x="1196" y="87"/>
                    <a:pt x="1195" y="87"/>
                  </a:cubicBezTo>
                  <a:cubicBezTo>
                    <a:pt x="1196" y="86"/>
                    <a:pt x="1196" y="82"/>
                    <a:pt x="1199" y="81"/>
                  </a:cubicBezTo>
                  <a:cubicBezTo>
                    <a:pt x="1204" y="82"/>
                    <a:pt x="1202" y="75"/>
                    <a:pt x="1210" y="78"/>
                  </a:cubicBezTo>
                  <a:cubicBezTo>
                    <a:pt x="1212" y="78"/>
                    <a:pt x="1210" y="75"/>
                    <a:pt x="1210" y="76"/>
                  </a:cubicBezTo>
                  <a:cubicBezTo>
                    <a:pt x="1213" y="72"/>
                    <a:pt x="1218" y="75"/>
                    <a:pt x="1225" y="74"/>
                  </a:cubicBezTo>
                  <a:cubicBezTo>
                    <a:pt x="1223" y="84"/>
                    <a:pt x="1235" y="71"/>
                    <a:pt x="1232" y="80"/>
                  </a:cubicBezTo>
                  <a:cubicBezTo>
                    <a:pt x="1240" y="81"/>
                    <a:pt x="1246" y="79"/>
                    <a:pt x="1253" y="78"/>
                  </a:cubicBezTo>
                  <a:cubicBezTo>
                    <a:pt x="1253" y="83"/>
                    <a:pt x="1245" y="79"/>
                    <a:pt x="1247" y="85"/>
                  </a:cubicBezTo>
                  <a:cubicBezTo>
                    <a:pt x="1248" y="89"/>
                    <a:pt x="1254" y="87"/>
                    <a:pt x="1258" y="87"/>
                  </a:cubicBezTo>
                  <a:cubicBezTo>
                    <a:pt x="1265" y="87"/>
                    <a:pt x="1271" y="87"/>
                    <a:pt x="1277" y="85"/>
                  </a:cubicBezTo>
                  <a:cubicBezTo>
                    <a:pt x="1278" y="92"/>
                    <a:pt x="1287" y="92"/>
                    <a:pt x="1290" y="98"/>
                  </a:cubicBezTo>
                  <a:cubicBezTo>
                    <a:pt x="1294" y="97"/>
                    <a:pt x="1296" y="100"/>
                    <a:pt x="1299" y="100"/>
                  </a:cubicBezTo>
                  <a:cubicBezTo>
                    <a:pt x="1311" y="101"/>
                    <a:pt x="1324" y="98"/>
                    <a:pt x="1335" y="100"/>
                  </a:cubicBezTo>
                  <a:cubicBezTo>
                    <a:pt x="1339" y="101"/>
                    <a:pt x="1343" y="106"/>
                    <a:pt x="1348" y="104"/>
                  </a:cubicBezTo>
                  <a:cubicBezTo>
                    <a:pt x="1347" y="107"/>
                    <a:pt x="1349" y="107"/>
                    <a:pt x="1351" y="108"/>
                  </a:cubicBezTo>
                  <a:cubicBezTo>
                    <a:pt x="1351" y="110"/>
                    <a:pt x="1351" y="113"/>
                    <a:pt x="1351" y="115"/>
                  </a:cubicBezTo>
                  <a:cubicBezTo>
                    <a:pt x="1351" y="118"/>
                    <a:pt x="1358" y="115"/>
                    <a:pt x="1359" y="117"/>
                  </a:cubicBezTo>
                  <a:cubicBezTo>
                    <a:pt x="1361" y="120"/>
                    <a:pt x="1360" y="116"/>
                    <a:pt x="1363" y="117"/>
                  </a:cubicBezTo>
                  <a:cubicBezTo>
                    <a:pt x="1363" y="117"/>
                    <a:pt x="1363" y="119"/>
                    <a:pt x="1364" y="119"/>
                  </a:cubicBezTo>
                  <a:cubicBezTo>
                    <a:pt x="1367" y="119"/>
                    <a:pt x="1387" y="121"/>
                    <a:pt x="1389" y="119"/>
                  </a:cubicBezTo>
                  <a:cubicBezTo>
                    <a:pt x="1389" y="119"/>
                    <a:pt x="1389" y="117"/>
                    <a:pt x="1389" y="117"/>
                  </a:cubicBezTo>
                  <a:cubicBezTo>
                    <a:pt x="1390" y="117"/>
                    <a:pt x="1394" y="119"/>
                    <a:pt x="1394" y="119"/>
                  </a:cubicBezTo>
                  <a:cubicBezTo>
                    <a:pt x="1396" y="117"/>
                    <a:pt x="1399" y="116"/>
                    <a:pt x="1400" y="119"/>
                  </a:cubicBezTo>
                  <a:cubicBezTo>
                    <a:pt x="1403" y="115"/>
                    <a:pt x="1409" y="115"/>
                    <a:pt x="1415" y="113"/>
                  </a:cubicBezTo>
                  <a:cubicBezTo>
                    <a:pt x="1414" y="119"/>
                    <a:pt x="1416" y="122"/>
                    <a:pt x="1417" y="126"/>
                  </a:cubicBezTo>
                  <a:cubicBezTo>
                    <a:pt x="1424" y="126"/>
                    <a:pt x="1427" y="130"/>
                    <a:pt x="1433" y="126"/>
                  </a:cubicBezTo>
                  <a:cubicBezTo>
                    <a:pt x="1434" y="123"/>
                    <a:pt x="1432" y="123"/>
                    <a:pt x="1430" y="122"/>
                  </a:cubicBezTo>
                  <a:cubicBezTo>
                    <a:pt x="1431" y="121"/>
                    <a:pt x="1432" y="118"/>
                    <a:pt x="1432" y="115"/>
                  </a:cubicBezTo>
                  <a:cubicBezTo>
                    <a:pt x="1436" y="111"/>
                    <a:pt x="1448" y="113"/>
                    <a:pt x="1450" y="117"/>
                  </a:cubicBezTo>
                  <a:cubicBezTo>
                    <a:pt x="1458" y="117"/>
                    <a:pt x="1466" y="116"/>
                    <a:pt x="1474" y="117"/>
                  </a:cubicBezTo>
                  <a:cubicBezTo>
                    <a:pt x="1477" y="117"/>
                    <a:pt x="1483" y="121"/>
                    <a:pt x="1484" y="117"/>
                  </a:cubicBezTo>
                  <a:cubicBezTo>
                    <a:pt x="1488" y="119"/>
                    <a:pt x="1487" y="121"/>
                    <a:pt x="1493" y="122"/>
                  </a:cubicBezTo>
                  <a:cubicBezTo>
                    <a:pt x="1495" y="123"/>
                    <a:pt x="1496" y="126"/>
                    <a:pt x="1497" y="126"/>
                  </a:cubicBezTo>
                  <a:cubicBezTo>
                    <a:pt x="1498" y="126"/>
                    <a:pt x="1499" y="125"/>
                    <a:pt x="1499" y="124"/>
                  </a:cubicBezTo>
                  <a:cubicBezTo>
                    <a:pt x="1501" y="125"/>
                    <a:pt x="1499" y="127"/>
                    <a:pt x="1500" y="128"/>
                  </a:cubicBezTo>
                  <a:cubicBezTo>
                    <a:pt x="1501" y="129"/>
                    <a:pt x="1504" y="127"/>
                    <a:pt x="1504" y="128"/>
                  </a:cubicBezTo>
                  <a:cubicBezTo>
                    <a:pt x="1505" y="129"/>
                    <a:pt x="1509" y="130"/>
                    <a:pt x="1514" y="132"/>
                  </a:cubicBezTo>
                  <a:cubicBezTo>
                    <a:pt x="1516" y="133"/>
                    <a:pt x="1521" y="134"/>
                    <a:pt x="1525" y="136"/>
                  </a:cubicBezTo>
                  <a:cubicBezTo>
                    <a:pt x="1526" y="136"/>
                    <a:pt x="1526" y="139"/>
                    <a:pt x="1527" y="139"/>
                  </a:cubicBezTo>
                  <a:cubicBezTo>
                    <a:pt x="1527" y="140"/>
                    <a:pt x="1530" y="139"/>
                    <a:pt x="1530" y="139"/>
                  </a:cubicBezTo>
                  <a:cubicBezTo>
                    <a:pt x="1531" y="140"/>
                    <a:pt x="1530" y="142"/>
                    <a:pt x="1530" y="143"/>
                  </a:cubicBezTo>
                  <a:cubicBezTo>
                    <a:pt x="1531" y="144"/>
                    <a:pt x="1534" y="142"/>
                    <a:pt x="1534" y="143"/>
                  </a:cubicBezTo>
                  <a:cubicBezTo>
                    <a:pt x="1535" y="145"/>
                    <a:pt x="1532" y="151"/>
                    <a:pt x="1540" y="149"/>
                  </a:cubicBezTo>
                  <a:cubicBezTo>
                    <a:pt x="1540" y="153"/>
                    <a:pt x="1540" y="157"/>
                    <a:pt x="1540" y="162"/>
                  </a:cubicBezTo>
                  <a:cubicBezTo>
                    <a:pt x="1546" y="161"/>
                    <a:pt x="1551" y="160"/>
                    <a:pt x="1553" y="154"/>
                  </a:cubicBezTo>
                  <a:cubicBezTo>
                    <a:pt x="1558" y="157"/>
                    <a:pt x="1565" y="156"/>
                    <a:pt x="1569" y="158"/>
                  </a:cubicBezTo>
                  <a:cubicBezTo>
                    <a:pt x="1570" y="158"/>
                    <a:pt x="1569" y="161"/>
                    <a:pt x="1569" y="162"/>
                  </a:cubicBezTo>
                  <a:cubicBezTo>
                    <a:pt x="1570" y="163"/>
                    <a:pt x="1574" y="161"/>
                    <a:pt x="1575" y="162"/>
                  </a:cubicBezTo>
                  <a:cubicBezTo>
                    <a:pt x="1574" y="164"/>
                    <a:pt x="1571" y="164"/>
                    <a:pt x="1571" y="167"/>
                  </a:cubicBezTo>
                  <a:cubicBezTo>
                    <a:pt x="1568" y="168"/>
                    <a:pt x="1568" y="165"/>
                    <a:pt x="1566" y="165"/>
                  </a:cubicBezTo>
                  <a:cubicBezTo>
                    <a:pt x="1564" y="167"/>
                    <a:pt x="1564" y="170"/>
                    <a:pt x="1560" y="169"/>
                  </a:cubicBezTo>
                  <a:cubicBezTo>
                    <a:pt x="1561" y="172"/>
                    <a:pt x="1566" y="171"/>
                    <a:pt x="1564" y="177"/>
                  </a:cubicBezTo>
                  <a:cubicBezTo>
                    <a:pt x="1557" y="171"/>
                    <a:pt x="1563" y="179"/>
                    <a:pt x="1558" y="180"/>
                  </a:cubicBezTo>
                  <a:cubicBezTo>
                    <a:pt x="1557" y="181"/>
                    <a:pt x="1555" y="182"/>
                    <a:pt x="1554" y="184"/>
                  </a:cubicBezTo>
                  <a:cubicBezTo>
                    <a:pt x="1552" y="184"/>
                    <a:pt x="1551" y="183"/>
                    <a:pt x="1549" y="182"/>
                  </a:cubicBezTo>
                  <a:cubicBezTo>
                    <a:pt x="1548" y="181"/>
                    <a:pt x="1546" y="179"/>
                    <a:pt x="1545" y="178"/>
                  </a:cubicBezTo>
                  <a:cubicBezTo>
                    <a:pt x="1542" y="177"/>
                    <a:pt x="1540" y="178"/>
                    <a:pt x="1538" y="177"/>
                  </a:cubicBezTo>
                  <a:cubicBezTo>
                    <a:pt x="1536" y="176"/>
                    <a:pt x="1535" y="173"/>
                    <a:pt x="1534" y="173"/>
                  </a:cubicBezTo>
                  <a:cubicBezTo>
                    <a:pt x="1532" y="172"/>
                    <a:pt x="1529" y="173"/>
                    <a:pt x="1527" y="173"/>
                  </a:cubicBezTo>
                  <a:cubicBezTo>
                    <a:pt x="1526" y="173"/>
                    <a:pt x="1526" y="171"/>
                    <a:pt x="1525" y="171"/>
                  </a:cubicBezTo>
                  <a:cubicBezTo>
                    <a:pt x="1522" y="171"/>
                    <a:pt x="1520" y="164"/>
                    <a:pt x="1517" y="169"/>
                  </a:cubicBezTo>
                  <a:cubicBezTo>
                    <a:pt x="1515" y="169"/>
                    <a:pt x="1516" y="166"/>
                    <a:pt x="1515" y="163"/>
                  </a:cubicBezTo>
                  <a:cubicBezTo>
                    <a:pt x="1512" y="163"/>
                    <a:pt x="1508" y="163"/>
                    <a:pt x="1504" y="163"/>
                  </a:cubicBezTo>
                  <a:cubicBezTo>
                    <a:pt x="1500" y="164"/>
                    <a:pt x="1504" y="168"/>
                    <a:pt x="1504" y="167"/>
                  </a:cubicBezTo>
                  <a:cubicBezTo>
                    <a:pt x="1504" y="170"/>
                    <a:pt x="1500" y="170"/>
                    <a:pt x="1500" y="175"/>
                  </a:cubicBezTo>
                  <a:cubicBezTo>
                    <a:pt x="1492" y="174"/>
                    <a:pt x="1491" y="180"/>
                    <a:pt x="1482" y="178"/>
                  </a:cubicBezTo>
                  <a:cubicBezTo>
                    <a:pt x="1480" y="180"/>
                    <a:pt x="1480" y="183"/>
                    <a:pt x="1476" y="182"/>
                  </a:cubicBezTo>
                  <a:cubicBezTo>
                    <a:pt x="1477" y="185"/>
                    <a:pt x="1481" y="184"/>
                    <a:pt x="1484" y="184"/>
                  </a:cubicBezTo>
                  <a:cubicBezTo>
                    <a:pt x="1486" y="185"/>
                    <a:pt x="1487" y="187"/>
                    <a:pt x="1489" y="188"/>
                  </a:cubicBezTo>
                  <a:cubicBezTo>
                    <a:pt x="1488" y="194"/>
                    <a:pt x="1488" y="192"/>
                    <a:pt x="1491" y="195"/>
                  </a:cubicBezTo>
                  <a:cubicBezTo>
                    <a:pt x="1493" y="199"/>
                    <a:pt x="1498" y="200"/>
                    <a:pt x="1500" y="203"/>
                  </a:cubicBezTo>
                  <a:cubicBezTo>
                    <a:pt x="1500" y="203"/>
                    <a:pt x="1495" y="208"/>
                    <a:pt x="1495" y="208"/>
                  </a:cubicBezTo>
                  <a:cubicBezTo>
                    <a:pt x="1490" y="209"/>
                    <a:pt x="1490" y="204"/>
                    <a:pt x="1487" y="204"/>
                  </a:cubicBezTo>
                  <a:cubicBezTo>
                    <a:pt x="1488" y="204"/>
                    <a:pt x="1490" y="208"/>
                    <a:pt x="1487" y="208"/>
                  </a:cubicBezTo>
                  <a:cubicBezTo>
                    <a:pt x="1482" y="209"/>
                    <a:pt x="1473" y="208"/>
                    <a:pt x="1467" y="210"/>
                  </a:cubicBezTo>
                  <a:cubicBezTo>
                    <a:pt x="1464" y="211"/>
                    <a:pt x="1457" y="213"/>
                    <a:pt x="1458" y="218"/>
                  </a:cubicBezTo>
                  <a:cubicBezTo>
                    <a:pt x="1449" y="216"/>
                    <a:pt x="1448" y="222"/>
                    <a:pt x="1443" y="223"/>
                  </a:cubicBezTo>
                  <a:cubicBezTo>
                    <a:pt x="1441" y="225"/>
                    <a:pt x="1441" y="226"/>
                    <a:pt x="1439" y="227"/>
                  </a:cubicBezTo>
                  <a:cubicBezTo>
                    <a:pt x="1438" y="228"/>
                    <a:pt x="1435" y="231"/>
                    <a:pt x="1433" y="231"/>
                  </a:cubicBezTo>
                  <a:cubicBezTo>
                    <a:pt x="1432" y="231"/>
                    <a:pt x="1430" y="233"/>
                    <a:pt x="1430" y="234"/>
                  </a:cubicBezTo>
                  <a:cubicBezTo>
                    <a:pt x="1424" y="233"/>
                    <a:pt x="1414" y="237"/>
                    <a:pt x="1411" y="232"/>
                  </a:cubicBezTo>
                  <a:cubicBezTo>
                    <a:pt x="1409" y="234"/>
                    <a:pt x="1404" y="233"/>
                    <a:pt x="1405" y="238"/>
                  </a:cubicBezTo>
                  <a:cubicBezTo>
                    <a:pt x="1395" y="239"/>
                    <a:pt x="1394" y="239"/>
                    <a:pt x="1383" y="238"/>
                  </a:cubicBezTo>
                  <a:cubicBezTo>
                    <a:pt x="1382" y="238"/>
                    <a:pt x="1381" y="240"/>
                    <a:pt x="1379" y="240"/>
                  </a:cubicBezTo>
                  <a:cubicBezTo>
                    <a:pt x="1378" y="241"/>
                    <a:pt x="1374" y="242"/>
                    <a:pt x="1374" y="246"/>
                  </a:cubicBezTo>
                  <a:cubicBezTo>
                    <a:pt x="1373" y="251"/>
                    <a:pt x="1365" y="248"/>
                    <a:pt x="1366" y="257"/>
                  </a:cubicBezTo>
                  <a:cubicBezTo>
                    <a:pt x="1365" y="263"/>
                    <a:pt x="1371" y="262"/>
                    <a:pt x="1374" y="264"/>
                  </a:cubicBezTo>
                  <a:cubicBezTo>
                    <a:pt x="1373" y="269"/>
                    <a:pt x="1372" y="274"/>
                    <a:pt x="1366" y="273"/>
                  </a:cubicBezTo>
                  <a:cubicBezTo>
                    <a:pt x="1367" y="277"/>
                    <a:pt x="1366" y="279"/>
                    <a:pt x="1363" y="279"/>
                  </a:cubicBezTo>
                  <a:cubicBezTo>
                    <a:pt x="1363" y="282"/>
                    <a:pt x="1363" y="284"/>
                    <a:pt x="1363" y="287"/>
                  </a:cubicBezTo>
                  <a:cubicBezTo>
                    <a:pt x="1363" y="289"/>
                    <a:pt x="1366" y="285"/>
                    <a:pt x="1366" y="288"/>
                  </a:cubicBezTo>
                  <a:cubicBezTo>
                    <a:pt x="1368" y="292"/>
                    <a:pt x="1364" y="291"/>
                    <a:pt x="1363" y="292"/>
                  </a:cubicBezTo>
                  <a:cubicBezTo>
                    <a:pt x="1362" y="293"/>
                    <a:pt x="1361" y="297"/>
                    <a:pt x="1361" y="298"/>
                  </a:cubicBezTo>
                  <a:cubicBezTo>
                    <a:pt x="1359" y="299"/>
                    <a:pt x="1353" y="298"/>
                    <a:pt x="1351" y="300"/>
                  </a:cubicBezTo>
                  <a:cubicBezTo>
                    <a:pt x="1350" y="301"/>
                    <a:pt x="1353" y="306"/>
                    <a:pt x="1351" y="307"/>
                  </a:cubicBezTo>
                  <a:cubicBezTo>
                    <a:pt x="1350" y="308"/>
                    <a:pt x="1350" y="303"/>
                    <a:pt x="1350" y="303"/>
                  </a:cubicBezTo>
                  <a:cubicBezTo>
                    <a:pt x="1348" y="303"/>
                    <a:pt x="1344" y="304"/>
                    <a:pt x="1348" y="313"/>
                  </a:cubicBezTo>
                  <a:cubicBezTo>
                    <a:pt x="1344" y="311"/>
                    <a:pt x="1345" y="315"/>
                    <a:pt x="1344" y="316"/>
                  </a:cubicBezTo>
                  <a:cubicBezTo>
                    <a:pt x="1343" y="317"/>
                    <a:pt x="1341" y="316"/>
                    <a:pt x="1340" y="316"/>
                  </a:cubicBezTo>
                  <a:cubicBezTo>
                    <a:pt x="1339" y="317"/>
                    <a:pt x="1340" y="322"/>
                    <a:pt x="1336" y="320"/>
                  </a:cubicBezTo>
                  <a:cubicBezTo>
                    <a:pt x="1337" y="323"/>
                    <a:pt x="1334" y="324"/>
                    <a:pt x="1335" y="328"/>
                  </a:cubicBezTo>
                  <a:cubicBezTo>
                    <a:pt x="1332" y="328"/>
                    <a:pt x="1327" y="327"/>
                    <a:pt x="1327" y="329"/>
                  </a:cubicBezTo>
                  <a:cubicBezTo>
                    <a:pt x="1325" y="329"/>
                    <a:pt x="1328" y="327"/>
                    <a:pt x="1327" y="324"/>
                  </a:cubicBezTo>
                  <a:cubicBezTo>
                    <a:pt x="1327" y="324"/>
                    <a:pt x="1325" y="323"/>
                    <a:pt x="1325" y="322"/>
                  </a:cubicBezTo>
                  <a:cubicBezTo>
                    <a:pt x="1325" y="321"/>
                    <a:pt x="1325" y="319"/>
                    <a:pt x="1325" y="318"/>
                  </a:cubicBezTo>
                  <a:cubicBezTo>
                    <a:pt x="1324" y="317"/>
                    <a:pt x="1323" y="315"/>
                    <a:pt x="1322" y="314"/>
                  </a:cubicBezTo>
                  <a:cubicBezTo>
                    <a:pt x="1321" y="314"/>
                    <a:pt x="1320" y="312"/>
                    <a:pt x="1318" y="313"/>
                  </a:cubicBezTo>
                  <a:cubicBezTo>
                    <a:pt x="1320" y="310"/>
                    <a:pt x="1320" y="305"/>
                    <a:pt x="1320" y="301"/>
                  </a:cubicBezTo>
                  <a:cubicBezTo>
                    <a:pt x="1320" y="298"/>
                    <a:pt x="1318" y="298"/>
                    <a:pt x="1318" y="296"/>
                  </a:cubicBezTo>
                  <a:cubicBezTo>
                    <a:pt x="1317" y="289"/>
                    <a:pt x="1320" y="281"/>
                    <a:pt x="1318" y="275"/>
                  </a:cubicBezTo>
                  <a:cubicBezTo>
                    <a:pt x="1325" y="281"/>
                    <a:pt x="1319" y="272"/>
                    <a:pt x="1322" y="268"/>
                  </a:cubicBezTo>
                  <a:cubicBezTo>
                    <a:pt x="1322" y="267"/>
                    <a:pt x="1324" y="274"/>
                    <a:pt x="1325" y="270"/>
                  </a:cubicBezTo>
                  <a:cubicBezTo>
                    <a:pt x="1325" y="269"/>
                    <a:pt x="1325" y="267"/>
                    <a:pt x="1325" y="266"/>
                  </a:cubicBezTo>
                  <a:cubicBezTo>
                    <a:pt x="1327" y="263"/>
                    <a:pt x="1335" y="258"/>
                    <a:pt x="1336" y="257"/>
                  </a:cubicBezTo>
                  <a:cubicBezTo>
                    <a:pt x="1336" y="257"/>
                    <a:pt x="1340" y="256"/>
                    <a:pt x="1338" y="255"/>
                  </a:cubicBezTo>
                  <a:cubicBezTo>
                    <a:pt x="1336" y="253"/>
                    <a:pt x="1339" y="253"/>
                    <a:pt x="1342" y="253"/>
                  </a:cubicBezTo>
                  <a:cubicBezTo>
                    <a:pt x="1345" y="251"/>
                    <a:pt x="1346" y="248"/>
                    <a:pt x="1346" y="244"/>
                  </a:cubicBezTo>
                  <a:cubicBezTo>
                    <a:pt x="1346" y="243"/>
                    <a:pt x="1352" y="241"/>
                    <a:pt x="1351" y="240"/>
                  </a:cubicBezTo>
                  <a:cubicBezTo>
                    <a:pt x="1351" y="240"/>
                    <a:pt x="1350" y="240"/>
                    <a:pt x="1350" y="240"/>
                  </a:cubicBezTo>
                  <a:cubicBezTo>
                    <a:pt x="1350" y="240"/>
                    <a:pt x="1351" y="236"/>
                    <a:pt x="1351" y="236"/>
                  </a:cubicBezTo>
                  <a:cubicBezTo>
                    <a:pt x="1353" y="236"/>
                    <a:pt x="1356" y="241"/>
                    <a:pt x="1355" y="232"/>
                  </a:cubicBezTo>
                  <a:cubicBezTo>
                    <a:pt x="1358" y="232"/>
                    <a:pt x="1362" y="232"/>
                    <a:pt x="1364" y="231"/>
                  </a:cubicBezTo>
                  <a:cubicBezTo>
                    <a:pt x="1365" y="230"/>
                    <a:pt x="1366" y="227"/>
                    <a:pt x="1366" y="227"/>
                  </a:cubicBezTo>
                  <a:cubicBezTo>
                    <a:pt x="1367" y="226"/>
                    <a:pt x="1369" y="227"/>
                    <a:pt x="1370" y="227"/>
                  </a:cubicBezTo>
                  <a:cubicBezTo>
                    <a:pt x="1371" y="226"/>
                    <a:pt x="1373" y="224"/>
                    <a:pt x="1374" y="223"/>
                  </a:cubicBezTo>
                  <a:cubicBezTo>
                    <a:pt x="1375" y="222"/>
                    <a:pt x="1375" y="223"/>
                    <a:pt x="1376" y="221"/>
                  </a:cubicBezTo>
                  <a:cubicBezTo>
                    <a:pt x="1376" y="219"/>
                    <a:pt x="1378" y="214"/>
                    <a:pt x="1381" y="218"/>
                  </a:cubicBezTo>
                  <a:cubicBezTo>
                    <a:pt x="1381" y="214"/>
                    <a:pt x="1381" y="211"/>
                    <a:pt x="1381" y="208"/>
                  </a:cubicBezTo>
                  <a:cubicBezTo>
                    <a:pt x="1377" y="208"/>
                    <a:pt x="1374" y="209"/>
                    <a:pt x="1372" y="210"/>
                  </a:cubicBezTo>
                  <a:cubicBezTo>
                    <a:pt x="1371" y="211"/>
                    <a:pt x="1369" y="213"/>
                    <a:pt x="1368" y="214"/>
                  </a:cubicBezTo>
                  <a:cubicBezTo>
                    <a:pt x="1367" y="215"/>
                    <a:pt x="1366" y="214"/>
                    <a:pt x="1366" y="216"/>
                  </a:cubicBezTo>
                  <a:cubicBezTo>
                    <a:pt x="1366" y="219"/>
                    <a:pt x="1359" y="218"/>
                    <a:pt x="1359" y="223"/>
                  </a:cubicBezTo>
                  <a:cubicBezTo>
                    <a:pt x="1355" y="223"/>
                    <a:pt x="1353" y="224"/>
                    <a:pt x="1353" y="227"/>
                  </a:cubicBezTo>
                  <a:cubicBezTo>
                    <a:pt x="1351" y="227"/>
                    <a:pt x="1352" y="224"/>
                    <a:pt x="1351" y="223"/>
                  </a:cubicBezTo>
                  <a:cubicBezTo>
                    <a:pt x="1351" y="223"/>
                    <a:pt x="1348" y="224"/>
                    <a:pt x="1348" y="223"/>
                  </a:cubicBezTo>
                  <a:cubicBezTo>
                    <a:pt x="1347" y="222"/>
                    <a:pt x="1348" y="219"/>
                    <a:pt x="1348" y="218"/>
                  </a:cubicBezTo>
                  <a:cubicBezTo>
                    <a:pt x="1340" y="219"/>
                    <a:pt x="1335" y="216"/>
                    <a:pt x="1329" y="218"/>
                  </a:cubicBezTo>
                  <a:cubicBezTo>
                    <a:pt x="1327" y="218"/>
                    <a:pt x="1329" y="220"/>
                    <a:pt x="1327" y="221"/>
                  </a:cubicBezTo>
                  <a:cubicBezTo>
                    <a:pt x="1325" y="223"/>
                    <a:pt x="1322" y="222"/>
                    <a:pt x="1320" y="223"/>
                  </a:cubicBezTo>
                  <a:cubicBezTo>
                    <a:pt x="1316" y="225"/>
                    <a:pt x="1316" y="226"/>
                    <a:pt x="1314" y="229"/>
                  </a:cubicBezTo>
                  <a:cubicBezTo>
                    <a:pt x="1313" y="230"/>
                    <a:pt x="1312" y="233"/>
                    <a:pt x="1308" y="232"/>
                  </a:cubicBezTo>
                  <a:cubicBezTo>
                    <a:pt x="1307" y="238"/>
                    <a:pt x="1311" y="237"/>
                    <a:pt x="1310" y="242"/>
                  </a:cubicBezTo>
                  <a:cubicBezTo>
                    <a:pt x="1308" y="243"/>
                    <a:pt x="1307" y="244"/>
                    <a:pt x="1307" y="247"/>
                  </a:cubicBezTo>
                  <a:cubicBezTo>
                    <a:pt x="1299" y="246"/>
                    <a:pt x="1297" y="250"/>
                    <a:pt x="1290" y="249"/>
                  </a:cubicBezTo>
                  <a:cubicBezTo>
                    <a:pt x="1288" y="247"/>
                    <a:pt x="1289" y="246"/>
                    <a:pt x="1290" y="244"/>
                  </a:cubicBezTo>
                  <a:cubicBezTo>
                    <a:pt x="1287" y="244"/>
                    <a:pt x="1286" y="242"/>
                    <a:pt x="1286" y="240"/>
                  </a:cubicBezTo>
                  <a:cubicBezTo>
                    <a:pt x="1283" y="240"/>
                    <a:pt x="1279" y="241"/>
                    <a:pt x="1279" y="238"/>
                  </a:cubicBezTo>
                  <a:cubicBezTo>
                    <a:pt x="1270" y="243"/>
                    <a:pt x="1259" y="246"/>
                    <a:pt x="1247" y="247"/>
                  </a:cubicBezTo>
                  <a:cubicBezTo>
                    <a:pt x="1246" y="244"/>
                    <a:pt x="1241" y="246"/>
                    <a:pt x="1243" y="240"/>
                  </a:cubicBezTo>
                  <a:cubicBezTo>
                    <a:pt x="1241" y="240"/>
                    <a:pt x="1238" y="240"/>
                    <a:pt x="1236" y="240"/>
                  </a:cubicBezTo>
                  <a:cubicBezTo>
                    <a:pt x="1228" y="242"/>
                    <a:pt x="1222" y="244"/>
                    <a:pt x="1215" y="247"/>
                  </a:cubicBezTo>
                  <a:cubicBezTo>
                    <a:pt x="1210" y="250"/>
                    <a:pt x="1206" y="255"/>
                    <a:pt x="1200" y="257"/>
                  </a:cubicBezTo>
                  <a:cubicBezTo>
                    <a:pt x="1201" y="260"/>
                    <a:pt x="1200" y="263"/>
                    <a:pt x="1197" y="262"/>
                  </a:cubicBezTo>
                  <a:cubicBezTo>
                    <a:pt x="1198" y="268"/>
                    <a:pt x="1194" y="267"/>
                    <a:pt x="1195" y="272"/>
                  </a:cubicBezTo>
                  <a:cubicBezTo>
                    <a:pt x="1191" y="268"/>
                    <a:pt x="1187" y="279"/>
                    <a:pt x="1185" y="277"/>
                  </a:cubicBezTo>
                  <a:cubicBezTo>
                    <a:pt x="1182" y="274"/>
                    <a:pt x="1185" y="279"/>
                    <a:pt x="1180" y="279"/>
                  </a:cubicBezTo>
                  <a:cubicBezTo>
                    <a:pt x="1177" y="279"/>
                    <a:pt x="1176" y="280"/>
                    <a:pt x="1176" y="283"/>
                  </a:cubicBezTo>
                  <a:cubicBezTo>
                    <a:pt x="1167" y="280"/>
                    <a:pt x="1170" y="289"/>
                    <a:pt x="1163" y="288"/>
                  </a:cubicBezTo>
                  <a:cubicBezTo>
                    <a:pt x="1164" y="290"/>
                    <a:pt x="1169" y="298"/>
                    <a:pt x="1171" y="294"/>
                  </a:cubicBezTo>
                  <a:cubicBezTo>
                    <a:pt x="1173" y="295"/>
                    <a:pt x="1172" y="299"/>
                    <a:pt x="1172" y="301"/>
                  </a:cubicBezTo>
                  <a:cubicBezTo>
                    <a:pt x="1175" y="300"/>
                    <a:pt x="1178" y="303"/>
                    <a:pt x="1178" y="303"/>
                  </a:cubicBezTo>
                  <a:cubicBezTo>
                    <a:pt x="1180" y="303"/>
                    <a:pt x="1182" y="301"/>
                    <a:pt x="1185" y="301"/>
                  </a:cubicBezTo>
                  <a:cubicBezTo>
                    <a:pt x="1186" y="302"/>
                    <a:pt x="1188" y="303"/>
                    <a:pt x="1187" y="303"/>
                  </a:cubicBezTo>
                  <a:cubicBezTo>
                    <a:pt x="1190" y="303"/>
                    <a:pt x="1192" y="298"/>
                    <a:pt x="1193" y="301"/>
                  </a:cubicBezTo>
                  <a:cubicBezTo>
                    <a:pt x="1195" y="301"/>
                    <a:pt x="1194" y="299"/>
                    <a:pt x="1195" y="298"/>
                  </a:cubicBezTo>
                  <a:cubicBezTo>
                    <a:pt x="1198" y="299"/>
                    <a:pt x="1198" y="312"/>
                    <a:pt x="1202" y="305"/>
                  </a:cubicBezTo>
                  <a:cubicBezTo>
                    <a:pt x="1207" y="304"/>
                    <a:pt x="1201" y="314"/>
                    <a:pt x="1208" y="311"/>
                  </a:cubicBezTo>
                  <a:cubicBezTo>
                    <a:pt x="1208" y="313"/>
                    <a:pt x="1205" y="312"/>
                    <a:pt x="1204" y="313"/>
                  </a:cubicBezTo>
                  <a:cubicBezTo>
                    <a:pt x="1204" y="313"/>
                    <a:pt x="1207" y="318"/>
                    <a:pt x="1206" y="320"/>
                  </a:cubicBezTo>
                  <a:cubicBezTo>
                    <a:pt x="1206" y="321"/>
                    <a:pt x="1204" y="320"/>
                    <a:pt x="1204" y="322"/>
                  </a:cubicBezTo>
                  <a:cubicBezTo>
                    <a:pt x="1204" y="323"/>
                    <a:pt x="1202" y="324"/>
                    <a:pt x="1202" y="326"/>
                  </a:cubicBezTo>
                  <a:cubicBezTo>
                    <a:pt x="1201" y="332"/>
                    <a:pt x="1205" y="342"/>
                    <a:pt x="1199" y="337"/>
                  </a:cubicBezTo>
                  <a:cubicBezTo>
                    <a:pt x="1200" y="353"/>
                    <a:pt x="1193" y="361"/>
                    <a:pt x="1189" y="372"/>
                  </a:cubicBezTo>
                  <a:cubicBezTo>
                    <a:pt x="1187" y="374"/>
                    <a:pt x="1186" y="373"/>
                    <a:pt x="1184" y="372"/>
                  </a:cubicBezTo>
                  <a:cubicBezTo>
                    <a:pt x="1183" y="374"/>
                    <a:pt x="1184" y="376"/>
                    <a:pt x="1184" y="378"/>
                  </a:cubicBezTo>
                  <a:cubicBezTo>
                    <a:pt x="1183" y="380"/>
                    <a:pt x="1180" y="378"/>
                    <a:pt x="1178" y="380"/>
                  </a:cubicBezTo>
                  <a:cubicBezTo>
                    <a:pt x="1177" y="380"/>
                    <a:pt x="1179" y="383"/>
                    <a:pt x="1178" y="383"/>
                  </a:cubicBezTo>
                  <a:cubicBezTo>
                    <a:pt x="1177" y="384"/>
                    <a:pt x="1175" y="383"/>
                    <a:pt x="1174" y="383"/>
                  </a:cubicBezTo>
                  <a:cubicBezTo>
                    <a:pt x="1173" y="385"/>
                    <a:pt x="1176" y="386"/>
                    <a:pt x="1176" y="385"/>
                  </a:cubicBezTo>
                  <a:cubicBezTo>
                    <a:pt x="1175" y="387"/>
                    <a:pt x="1172" y="387"/>
                    <a:pt x="1171" y="389"/>
                  </a:cubicBezTo>
                  <a:cubicBezTo>
                    <a:pt x="1170" y="390"/>
                    <a:pt x="1170" y="393"/>
                    <a:pt x="1169" y="395"/>
                  </a:cubicBezTo>
                  <a:cubicBezTo>
                    <a:pt x="1167" y="396"/>
                    <a:pt x="1165" y="395"/>
                    <a:pt x="1163" y="396"/>
                  </a:cubicBezTo>
                  <a:cubicBezTo>
                    <a:pt x="1161" y="398"/>
                    <a:pt x="1163" y="400"/>
                    <a:pt x="1161" y="402"/>
                  </a:cubicBezTo>
                  <a:cubicBezTo>
                    <a:pt x="1161" y="403"/>
                    <a:pt x="1158" y="401"/>
                    <a:pt x="1158" y="402"/>
                  </a:cubicBezTo>
                  <a:cubicBezTo>
                    <a:pt x="1157" y="402"/>
                    <a:pt x="1157" y="407"/>
                    <a:pt x="1156" y="406"/>
                  </a:cubicBezTo>
                  <a:cubicBezTo>
                    <a:pt x="1154" y="404"/>
                    <a:pt x="1152" y="404"/>
                    <a:pt x="1152" y="410"/>
                  </a:cubicBezTo>
                  <a:cubicBezTo>
                    <a:pt x="1143" y="411"/>
                    <a:pt x="1143" y="410"/>
                    <a:pt x="1133" y="410"/>
                  </a:cubicBezTo>
                  <a:cubicBezTo>
                    <a:pt x="1133" y="411"/>
                    <a:pt x="1126" y="414"/>
                    <a:pt x="1130" y="415"/>
                  </a:cubicBezTo>
                  <a:cubicBezTo>
                    <a:pt x="1131" y="419"/>
                    <a:pt x="1117" y="416"/>
                    <a:pt x="1124" y="419"/>
                  </a:cubicBezTo>
                  <a:cubicBezTo>
                    <a:pt x="1123" y="421"/>
                    <a:pt x="1120" y="421"/>
                    <a:pt x="1120" y="419"/>
                  </a:cubicBezTo>
                  <a:cubicBezTo>
                    <a:pt x="1115" y="423"/>
                    <a:pt x="1118" y="427"/>
                    <a:pt x="1118" y="434"/>
                  </a:cubicBezTo>
                  <a:cubicBezTo>
                    <a:pt x="1113" y="435"/>
                    <a:pt x="1115" y="435"/>
                    <a:pt x="1109" y="434"/>
                  </a:cubicBezTo>
                  <a:cubicBezTo>
                    <a:pt x="1111" y="436"/>
                    <a:pt x="1111" y="438"/>
                    <a:pt x="1107" y="438"/>
                  </a:cubicBezTo>
                  <a:cubicBezTo>
                    <a:pt x="1107" y="441"/>
                    <a:pt x="1109" y="457"/>
                    <a:pt x="1111" y="452"/>
                  </a:cubicBezTo>
                  <a:cubicBezTo>
                    <a:pt x="1115" y="452"/>
                    <a:pt x="1111" y="467"/>
                    <a:pt x="1117" y="467"/>
                  </a:cubicBezTo>
                  <a:cubicBezTo>
                    <a:pt x="1121" y="468"/>
                    <a:pt x="1115" y="473"/>
                    <a:pt x="1120" y="475"/>
                  </a:cubicBezTo>
                  <a:cubicBezTo>
                    <a:pt x="1119" y="475"/>
                    <a:pt x="1119" y="478"/>
                    <a:pt x="1118" y="479"/>
                  </a:cubicBezTo>
                  <a:cubicBezTo>
                    <a:pt x="1116" y="479"/>
                    <a:pt x="1114" y="477"/>
                    <a:pt x="1115" y="477"/>
                  </a:cubicBezTo>
                  <a:cubicBezTo>
                    <a:pt x="1113" y="478"/>
                    <a:pt x="1114" y="479"/>
                    <a:pt x="1113" y="480"/>
                  </a:cubicBezTo>
                  <a:cubicBezTo>
                    <a:pt x="1112" y="481"/>
                    <a:pt x="1109" y="480"/>
                    <a:pt x="1107" y="480"/>
                  </a:cubicBezTo>
                  <a:cubicBezTo>
                    <a:pt x="1103" y="482"/>
                    <a:pt x="1098" y="486"/>
                    <a:pt x="1094" y="482"/>
                  </a:cubicBezTo>
                  <a:cubicBezTo>
                    <a:pt x="1093" y="478"/>
                    <a:pt x="1096" y="477"/>
                    <a:pt x="1096" y="475"/>
                  </a:cubicBezTo>
                  <a:cubicBezTo>
                    <a:pt x="1097" y="471"/>
                    <a:pt x="1094" y="465"/>
                    <a:pt x="1098" y="464"/>
                  </a:cubicBezTo>
                  <a:cubicBezTo>
                    <a:pt x="1097" y="461"/>
                    <a:pt x="1092" y="462"/>
                    <a:pt x="1094" y="456"/>
                  </a:cubicBezTo>
                  <a:cubicBezTo>
                    <a:pt x="1090" y="454"/>
                    <a:pt x="1087" y="457"/>
                    <a:pt x="1083" y="452"/>
                  </a:cubicBezTo>
                  <a:cubicBezTo>
                    <a:pt x="1082" y="447"/>
                    <a:pt x="1089" y="450"/>
                    <a:pt x="1087" y="443"/>
                  </a:cubicBezTo>
                  <a:cubicBezTo>
                    <a:pt x="1086" y="441"/>
                    <a:pt x="1085" y="442"/>
                    <a:pt x="1085" y="443"/>
                  </a:cubicBezTo>
                  <a:cubicBezTo>
                    <a:pt x="1082" y="443"/>
                    <a:pt x="1082" y="441"/>
                    <a:pt x="1081" y="439"/>
                  </a:cubicBezTo>
                  <a:cubicBezTo>
                    <a:pt x="1080" y="438"/>
                    <a:pt x="1078" y="438"/>
                    <a:pt x="1077" y="436"/>
                  </a:cubicBezTo>
                  <a:cubicBezTo>
                    <a:pt x="1076" y="437"/>
                    <a:pt x="1074" y="438"/>
                    <a:pt x="1072" y="438"/>
                  </a:cubicBezTo>
                  <a:cubicBezTo>
                    <a:pt x="1070" y="438"/>
                    <a:pt x="1071" y="439"/>
                    <a:pt x="1072" y="439"/>
                  </a:cubicBezTo>
                  <a:cubicBezTo>
                    <a:pt x="1072" y="445"/>
                    <a:pt x="1067" y="435"/>
                    <a:pt x="1068" y="443"/>
                  </a:cubicBezTo>
                  <a:cubicBezTo>
                    <a:pt x="1063" y="439"/>
                    <a:pt x="1063" y="447"/>
                    <a:pt x="1057" y="443"/>
                  </a:cubicBezTo>
                  <a:cubicBezTo>
                    <a:pt x="1062" y="439"/>
                    <a:pt x="1057" y="436"/>
                    <a:pt x="1062" y="432"/>
                  </a:cubicBezTo>
                  <a:cubicBezTo>
                    <a:pt x="1066" y="430"/>
                    <a:pt x="1053" y="431"/>
                    <a:pt x="1053" y="434"/>
                  </a:cubicBezTo>
                  <a:cubicBezTo>
                    <a:pt x="1053" y="438"/>
                    <a:pt x="1050" y="432"/>
                    <a:pt x="1051" y="432"/>
                  </a:cubicBezTo>
                  <a:cubicBezTo>
                    <a:pt x="1048" y="433"/>
                    <a:pt x="1049" y="437"/>
                    <a:pt x="1046" y="438"/>
                  </a:cubicBezTo>
                  <a:cubicBezTo>
                    <a:pt x="1045" y="438"/>
                    <a:pt x="1041" y="440"/>
                    <a:pt x="1040" y="441"/>
                  </a:cubicBezTo>
                  <a:cubicBezTo>
                    <a:pt x="1039" y="442"/>
                    <a:pt x="1038" y="443"/>
                    <a:pt x="1038" y="445"/>
                  </a:cubicBezTo>
                  <a:cubicBezTo>
                    <a:pt x="1031" y="444"/>
                    <a:pt x="1033" y="444"/>
                    <a:pt x="1025" y="445"/>
                  </a:cubicBezTo>
                  <a:cubicBezTo>
                    <a:pt x="1027" y="445"/>
                    <a:pt x="1026" y="450"/>
                    <a:pt x="1027" y="451"/>
                  </a:cubicBezTo>
                  <a:cubicBezTo>
                    <a:pt x="1028" y="451"/>
                    <a:pt x="1031" y="450"/>
                    <a:pt x="1033" y="451"/>
                  </a:cubicBezTo>
                  <a:cubicBezTo>
                    <a:pt x="1033" y="451"/>
                    <a:pt x="1032" y="454"/>
                    <a:pt x="1033" y="454"/>
                  </a:cubicBezTo>
                  <a:cubicBezTo>
                    <a:pt x="1033" y="455"/>
                    <a:pt x="1037" y="454"/>
                    <a:pt x="1038" y="454"/>
                  </a:cubicBezTo>
                  <a:cubicBezTo>
                    <a:pt x="1039" y="455"/>
                    <a:pt x="1038" y="458"/>
                    <a:pt x="1038" y="458"/>
                  </a:cubicBezTo>
                  <a:cubicBezTo>
                    <a:pt x="1040" y="459"/>
                    <a:pt x="1043" y="458"/>
                    <a:pt x="1044" y="460"/>
                  </a:cubicBezTo>
                  <a:cubicBezTo>
                    <a:pt x="1046" y="459"/>
                    <a:pt x="1045" y="456"/>
                    <a:pt x="1048" y="456"/>
                  </a:cubicBezTo>
                  <a:cubicBezTo>
                    <a:pt x="1055" y="455"/>
                    <a:pt x="1061" y="457"/>
                    <a:pt x="1061" y="464"/>
                  </a:cubicBezTo>
                  <a:cubicBezTo>
                    <a:pt x="1058" y="466"/>
                    <a:pt x="1054" y="466"/>
                    <a:pt x="1051" y="464"/>
                  </a:cubicBezTo>
                  <a:cubicBezTo>
                    <a:pt x="1050" y="466"/>
                    <a:pt x="1049" y="469"/>
                    <a:pt x="1049" y="473"/>
                  </a:cubicBezTo>
                  <a:cubicBezTo>
                    <a:pt x="1046" y="472"/>
                    <a:pt x="1046" y="475"/>
                    <a:pt x="1048" y="475"/>
                  </a:cubicBezTo>
                  <a:cubicBezTo>
                    <a:pt x="1047" y="477"/>
                    <a:pt x="1043" y="476"/>
                    <a:pt x="1040" y="477"/>
                  </a:cubicBezTo>
                  <a:cubicBezTo>
                    <a:pt x="1043" y="483"/>
                    <a:pt x="1049" y="486"/>
                    <a:pt x="1049" y="495"/>
                  </a:cubicBezTo>
                  <a:cubicBezTo>
                    <a:pt x="1054" y="490"/>
                    <a:pt x="1051" y="494"/>
                    <a:pt x="1055" y="497"/>
                  </a:cubicBezTo>
                  <a:cubicBezTo>
                    <a:pt x="1054" y="504"/>
                    <a:pt x="1057" y="514"/>
                    <a:pt x="1053" y="518"/>
                  </a:cubicBezTo>
                  <a:cubicBezTo>
                    <a:pt x="1056" y="522"/>
                    <a:pt x="1058" y="528"/>
                    <a:pt x="1057" y="536"/>
                  </a:cubicBezTo>
                  <a:cubicBezTo>
                    <a:pt x="1051" y="532"/>
                    <a:pt x="1054" y="545"/>
                    <a:pt x="1051" y="542"/>
                  </a:cubicBezTo>
                  <a:cubicBezTo>
                    <a:pt x="1049" y="539"/>
                    <a:pt x="1051" y="542"/>
                    <a:pt x="1049" y="544"/>
                  </a:cubicBezTo>
                  <a:cubicBezTo>
                    <a:pt x="1048" y="545"/>
                    <a:pt x="1044" y="545"/>
                    <a:pt x="1046" y="551"/>
                  </a:cubicBezTo>
                  <a:cubicBezTo>
                    <a:pt x="1040" y="549"/>
                    <a:pt x="1044" y="557"/>
                    <a:pt x="1038" y="555"/>
                  </a:cubicBezTo>
                  <a:cubicBezTo>
                    <a:pt x="1043" y="559"/>
                    <a:pt x="1030" y="562"/>
                    <a:pt x="1033" y="564"/>
                  </a:cubicBezTo>
                  <a:cubicBezTo>
                    <a:pt x="1036" y="567"/>
                    <a:pt x="1032" y="565"/>
                    <a:pt x="1029" y="568"/>
                  </a:cubicBezTo>
                  <a:cubicBezTo>
                    <a:pt x="1028" y="569"/>
                    <a:pt x="1028" y="572"/>
                    <a:pt x="1027" y="574"/>
                  </a:cubicBezTo>
                  <a:cubicBezTo>
                    <a:pt x="1027" y="574"/>
                    <a:pt x="1024" y="573"/>
                    <a:pt x="1023" y="574"/>
                  </a:cubicBezTo>
                  <a:cubicBezTo>
                    <a:pt x="1023" y="574"/>
                    <a:pt x="1024" y="577"/>
                    <a:pt x="1023" y="577"/>
                  </a:cubicBezTo>
                  <a:cubicBezTo>
                    <a:pt x="1022" y="579"/>
                    <a:pt x="1016" y="576"/>
                    <a:pt x="1018" y="581"/>
                  </a:cubicBezTo>
                  <a:cubicBezTo>
                    <a:pt x="1006" y="582"/>
                    <a:pt x="1008" y="583"/>
                    <a:pt x="995" y="581"/>
                  </a:cubicBezTo>
                  <a:cubicBezTo>
                    <a:pt x="993" y="581"/>
                    <a:pt x="994" y="584"/>
                    <a:pt x="993" y="587"/>
                  </a:cubicBezTo>
                  <a:cubicBezTo>
                    <a:pt x="989" y="583"/>
                    <a:pt x="983" y="591"/>
                    <a:pt x="982" y="590"/>
                  </a:cubicBezTo>
                  <a:cubicBezTo>
                    <a:pt x="979" y="587"/>
                    <a:pt x="982" y="592"/>
                    <a:pt x="975" y="592"/>
                  </a:cubicBezTo>
                  <a:cubicBezTo>
                    <a:pt x="972" y="593"/>
                    <a:pt x="976" y="595"/>
                    <a:pt x="973" y="596"/>
                  </a:cubicBezTo>
                  <a:cubicBezTo>
                    <a:pt x="969" y="600"/>
                    <a:pt x="967" y="593"/>
                    <a:pt x="962" y="592"/>
                  </a:cubicBezTo>
                  <a:cubicBezTo>
                    <a:pt x="956" y="591"/>
                    <a:pt x="955" y="594"/>
                    <a:pt x="951" y="594"/>
                  </a:cubicBezTo>
                  <a:cubicBezTo>
                    <a:pt x="948" y="595"/>
                    <a:pt x="947" y="598"/>
                    <a:pt x="947" y="602"/>
                  </a:cubicBezTo>
                  <a:cubicBezTo>
                    <a:pt x="941" y="600"/>
                    <a:pt x="941" y="604"/>
                    <a:pt x="938" y="605"/>
                  </a:cubicBezTo>
                  <a:cubicBezTo>
                    <a:pt x="936" y="610"/>
                    <a:pt x="941" y="609"/>
                    <a:pt x="941" y="613"/>
                  </a:cubicBezTo>
                  <a:cubicBezTo>
                    <a:pt x="941" y="615"/>
                    <a:pt x="941" y="616"/>
                    <a:pt x="943" y="616"/>
                  </a:cubicBezTo>
                  <a:cubicBezTo>
                    <a:pt x="946" y="617"/>
                    <a:pt x="944" y="619"/>
                    <a:pt x="945" y="620"/>
                  </a:cubicBezTo>
                  <a:cubicBezTo>
                    <a:pt x="946" y="622"/>
                    <a:pt x="949" y="621"/>
                    <a:pt x="951" y="622"/>
                  </a:cubicBezTo>
                  <a:cubicBezTo>
                    <a:pt x="951" y="622"/>
                    <a:pt x="950" y="625"/>
                    <a:pt x="951" y="626"/>
                  </a:cubicBezTo>
                  <a:cubicBezTo>
                    <a:pt x="951" y="626"/>
                    <a:pt x="954" y="625"/>
                    <a:pt x="954" y="626"/>
                  </a:cubicBezTo>
                  <a:cubicBezTo>
                    <a:pt x="956" y="627"/>
                    <a:pt x="956" y="632"/>
                    <a:pt x="958" y="635"/>
                  </a:cubicBezTo>
                  <a:cubicBezTo>
                    <a:pt x="959" y="637"/>
                    <a:pt x="964" y="641"/>
                    <a:pt x="964" y="641"/>
                  </a:cubicBezTo>
                  <a:cubicBezTo>
                    <a:pt x="964" y="643"/>
                    <a:pt x="963" y="646"/>
                    <a:pt x="964" y="648"/>
                  </a:cubicBezTo>
                  <a:cubicBezTo>
                    <a:pt x="964" y="651"/>
                    <a:pt x="966" y="652"/>
                    <a:pt x="965" y="656"/>
                  </a:cubicBezTo>
                  <a:cubicBezTo>
                    <a:pt x="965" y="659"/>
                    <a:pt x="964" y="659"/>
                    <a:pt x="964" y="661"/>
                  </a:cubicBezTo>
                  <a:cubicBezTo>
                    <a:pt x="963" y="665"/>
                    <a:pt x="965" y="668"/>
                    <a:pt x="960" y="665"/>
                  </a:cubicBezTo>
                  <a:cubicBezTo>
                    <a:pt x="963" y="672"/>
                    <a:pt x="955" y="668"/>
                    <a:pt x="956" y="674"/>
                  </a:cubicBezTo>
                  <a:cubicBezTo>
                    <a:pt x="949" y="672"/>
                    <a:pt x="950" y="678"/>
                    <a:pt x="945" y="678"/>
                  </a:cubicBezTo>
                  <a:cubicBezTo>
                    <a:pt x="943" y="677"/>
                    <a:pt x="944" y="681"/>
                    <a:pt x="943" y="682"/>
                  </a:cubicBezTo>
                  <a:cubicBezTo>
                    <a:pt x="943" y="682"/>
                    <a:pt x="938" y="682"/>
                    <a:pt x="939" y="684"/>
                  </a:cubicBezTo>
                  <a:cubicBezTo>
                    <a:pt x="941" y="685"/>
                    <a:pt x="941" y="684"/>
                    <a:pt x="939" y="685"/>
                  </a:cubicBezTo>
                  <a:cubicBezTo>
                    <a:pt x="938" y="687"/>
                    <a:pt x="937" y="689"/>
                    <a:pt x="934" y="689"/>
                  </a:cubicBezTo>
                  <a:cubicBezTo>
                    <a:pt x="936" y="680"/>
                    <a:pt x="930" y="688"/>
                    <a:pt x="930" y="684"/>
                  </a:cubicBezTo>
                  <a:cubicBezTo>
                    <a:pt x="930" y="682"/>
                    <a:pt x="929" y="678"/>
                    <a:pt x="926" y="676"/>
                  </a:cubicBezTo>
                  <a:cubicBezTo>
                    <a:pt x="926" y="675"/>
                    <a:pt x="923" y="677"/>
                    <a:pt x="923" y="676"/>
                  </a:cubicBezTo>
                  <a:cubicBezTo>
                    <a:pt x="922" y="675"/>
                    <a:pt x="923" y="673"/>
                    <a:pt x="923" y="672"/>
                  </a:cubicBezTo>
                  <a:cubicBezTo>
                    <a:pt x="921" y="671"/>
                    <a:pt x="916" y="672"/>
                    <a:pt x="915" y="670"/>
                  </a:cubicBezTo>
                  <a:cubicBezTo>
                    <a:pt x="915" y="670"/>
                    <a:pt x="916" y="667"/>
                    <a:pt x="915" y="667"/>
                  </a:cubicBezTo>
                  <a:cubicBezTo>
                    <a:pt x="914" y="666"/>
                    <a:pt x="911" y="667"/>
                    <a:pt x="910" y="667"/>
                  </a:cubicBezTo>
                  <a:cubicBezTo>
                    <a:pt x="908" y="667"/>
                    <a:pt x="909" y="662"/>
                    <a:pt x="908" y="661"/>
                  </a:cubicBezTo>
                  <a:cubicBezTo>
                    <a:pt x="907" y="661"/>
                    <a:pt x="905" y="662"/>
                    <a:pt x="906" y="663"/>
                  </a:cubicBezTo>
                  <a:cubicBezTo>
                    <a:pt x="902" y="659"/>
                    <a:pt x="904" y="659"/>
                    <a:pt x="900" y="656"/>
                  </a:cubicBezTo>
                  <a:cubicBezTo>
                    <a:pt x="895" y="653"/>
                    <a:pt x="896" y="662"/>
                    <a:pt x="895" y="665"/>
                  </a:cubicBezTo>
                  <a:cubicBezTo>
                    <a:pt x="894" y="666"/>
                    <a:pt x="891" y="666"/>
                    <a:pt x="891" y="667"/>
                  </a:cubicBezTo>
                  <a:cubicBezTo>
                    <a:pt x="890" y="670"/>
                    <a:pt x="892" y="675"/>
                    <a:pt x="889" y="678"/>
                  </a:cubicBezTo>
                  <a:cubicBezTo>
                    <a:pt x="890" y="679"/>
                    <a:pt x="891" y="681"/>
                    <a:pt x="891" y="684"/>
                  </a:cubicBezTo>
                  <a:cubicBezTo>
                    <a:pt x="892" y="686"/>
                    <a:pt x="894" y="688"/>
                    <a:pt x="895" y="685"/>
                  </a:cubicBezTo>
                  <a:cubicBezTo>
                    <a:pt x="899" y="690"/>
                    <a:pt x="897" y="692"/>
                    <a:pt x="897" y="698"/>
                  </a:cubicBezTo>
                  <a:cubicBezTo>
                    <a:pt x="897" y="700"/>
                    <a:pt x="898" y="700"/>
                    <a:pt x="898" y="702"/>
                  </a:cubicBezTo>
                  <a:cubicBezTo>
                    <a:pt x="900" y="703"/>
                    <a:pt x="901" y="705"/>
                    <a:pt x="902" y="706"/>
                  </a:cubicBezTo>
                  <a:cubicBezTo>
                    <a:pt x="905" y="708"/>
                    <a:pt x="908" y="709"/>
                    <a:pt x="911" y="711"/>
                  </a:cubicBezTo>
                  <a:cubicBezTo>
                    <a:pt x="913" y="712"/>
                    <a:pt x="911" y="713"/>
                    <a:pt x="913" y="713"/>
                  </a:cubicBezTo>
                  <a:cubicBezTo>
                    <a:pt x="915" y="713"/>
                    <a:pt x="915" y="716"/>
                    <a:pt x="915" y="717"/>
                  </a:cubicBezTo>
                  <a:cubicBezTo>
                    <a:pt x="916" y="719"/>
                    <a:pt x="918" y="717"/>
                    <a:pt x="919" y="719"/>
                  </a:cubicBezTo>
                  <a:cubicBezTo>
                    <a:pt x="920" y="721"/>
                    <a:pt x="918" y="724"/>
                    <a:pt x="919" y="726"/>
                  </a:cubicBezTo>
                  <a:cubicBezTo>
                    <a:pt x="919" y="727"/>
                    <a:pt x="923" y="730"/>
                    <a:pt x="923" y="730"/>
                  </a:cubicBezTo>
                  <a:cubicBezTo>
                    <a:pt x="923" y="732"/>
                    <a:pt x="918" y="737"/>
                    <a:pt x="925" y="738"/>
                  </a:cubicBezTo>
                  <a:cubicBezTo>
                    <a:pt x="924" y="742"/>
                    <a:pt x="920" y="740"/>
                    <a:pt x="917" y="739"/>
                  </a:cubicBezTo>
                  <a:cubicBezTo>
                    <a:pt x="914" y="739"/>
                    <a:pt x="909" y="739"/>
                    <a:pt x="908" y="738"/>
                  </a:cubicBezTo>
                  <a:cubicBezTo>
                    <a:pt x="908" y="738"/>
                    <a:pt x="910" y="729"/>
                    <a:pt x="906" y="736"/>
                  </a:cubicBezTo>
                  <a:cubicBezTo>
                    <a:pt x="902" y="734"/>
                    <a:pt x="904" y="729"/>
                    <a:pt x="902" y="726"/>
                  </a:cubicBezTo>
                  <a:cubicBezTo>
                    <a:pt x="901" y="724"/>
                    <a:pt x="899" y="724"/>
                    <a:pt x="897" y="721"/>
                  </a:cubicBezTo>
                  <a:cubicBezTo>
                    <a:pt x="896" y="718"/>
                    <a:pt x="896" y="716"/>
                    <a:pt x="898" y="715"/>
                  </a:cubicBezTo>
                  <a:cubicBezTo>
                    <a:pt x="895" y="712"/>
                    <a:pt x="894" y="706"/>
                    <a:pt x="889" y="704"/>
                  </a:cubicBezTo>
                  <a:cubicBezTo>
                    <a:pt x="889" y="701"/>
                    <a:pt x="886" y="699"/>
                    <a:pt x="889" y="698"/>
                  </a:cubicBezTo>
                  <a:cubicBezTo>
                    <a:pt x="888" y="697"/>
                    <a:pt x="886" y="696"/>
                    <a:pt x="883" y="695"/>
                  </a:cubicBezTo>
                  <a:cubicBezTo>
                    <a:pt x="884" y="692"/>
                    <a:pt x="884" y="689"/>
                    <a:pt x="882" y="689"/>
                  </a:cubicBezTo>
                  <a:cubicBezTo>
                    <a:pt x="881" y="685"/>
                    <a:pt x="883" y="684"/>
                    <a:pt x="883" y="682"/>
                  </a:cubicBezTo>
                  <a:cubicBezTo>
                    <a:pt x="884" y="678"/>
                    <a:pt x="882" y="677"/>
                    <a:pt x="880" y="676"/>
                  </a:cubicBezTo>
                  <a:cubicBezTo>
                    <a:pt x="881" y="674"/>
                    <a:pt x="882" y="673"/>
                    <a:pt x="880" y="672"/>
                  </a:cubicBezTo>
                  <a:cubicBezTo>
                    <a:pt x="880" y="670"/>
                    <a:pt x="884" y="671"/>
                    <a:pt x="887" y="670"/>
                  </a:cubicBezTo>
                  <a:cubicBezTo>
                    <a:pt x="887" y="669"/>
                    <a:pt x="885" y="669"/>
                    <a:pt x="885" y="667"/>
                  </a:cubicBezTo>
                  <a:cubicBezTo>
                    <a:pt x="885" y="665"/>
                    <a:pt x="888" y="665"/>
                    <a:pt x="887" y="663"/>
                  </a:cubicBezTo>
                  <a:cubicBezTo>
                    <a:pt x="887" y="660"/>
                    <a:pt x="884" y="657"/>
                    <a:pt x="883" y="654"/>
                  </a:cubicBezTo>
                  <a:cubicBezTo>
                    <a:pt x="883" y="650"/>
                    <a:pt x="884" y="645"/>
                    <a:pt x="883" y="643"/>
                  </a:cubicBezTo>
                  <a:cubicBezTo>
                    <a:pt x="883" y="640"/>
                    <a:pt x="881" y="640"/>
                    <a:pt x="880" y="639"/>
                  </a:cubicBezTo>
                  <a:cubicBezTo>
                    <a:pt x="879" y="637"/>
                    <a:pt x="879" y="635"/>
                    <a:pt x="878" y="633"/>
                  </a:cubicBezTo>
                  <a:cubicBezTo>
                    <a:pt x="876" y="630"/>
                    <a:pt x="875" y="627"/>
                    <a:pt x="872" y="626"/>
                  </a:cubicBezTo>
                  <a:cubicBezTo>
                    <a:pt x="866" y="625"/>
                    <a:pt x="870" y="632"/>
                    <a:pt x="865" y="628"/>
                  </a:cubicBezTo>
                  <a:cubicBezTo>
                    <a:pt x="862" y="628"/>
                    <a:pt x="864" y="632"/>
                    <a:pt x="863" y="633"/>
                  </a:cubicBezTo>
                  <a:cubicBezTo>
                    <a:pt x="863" y="634"/>
                    <a:pt x="860" y="633"/>
                    <a:pt x="859" y="633"/>
                  </a:cubicBezTo>
                  <a:cubicBezTo>
                    <a:pt x="858" y="634"/>
                    <a:pt x="860" y="637"/>
                    <a:pt x="857" y="637"/>
                  </a:cubicBezTo>
                  <a:cubicBezTo>
                    <a:pt x="853" y="637"/>
                    <a:pt x="853" y="636"/>
                    <a:pt x="852" y="631"/>
                  </a:cubicBezTo>
                  <a:cubicBezTo>
                    <a:pt x="851" y="630"/>
                    <a:pt x="850" y="630"/>
                    <a:pt x="850" y="629"/>
                  </a:cubicBezTo>
                  <a:cubicBezTo>
                    <a:pt x="849" y="627"/>
                    <a:pt x="852" y="627"/>
                    <a:pt x="852" y="626"/>
                  </a:cubicBezTo>
                  <a:cubicBezTo>
                    <a:pt x="852" y="624"/>
                    <a:pt x="847" y="616"/>
                    <a:pt x="852" y="613"/>
                  </a:cubicBezTo>
                  <a:cubicBezTo>
                    <a:pt x="850" y="611"/>
                    <a:pt x="847" y="609"/>
                    <a:pt x="848" y="602"/>
                  </a:cubicBezTo>
                  <a:cubicBezTo>
                    <a:pt x="846" y="602"/>
                    <a:pt x="847" y="604"/>
                    <a:pt x="846" y="605"/>
                  </a:cubicBezTo>
                  <a:cubicBezTo>
                    <a:pt x="843" y="604"/>
                    <a:pt x="845" y="597"/>
                    <a:pt x="843" y="594"/>
                  </a:cubicBezTo>
                  <a:cubicBezTo>
                    <a:pt x="841" y="593"/>
                    <a:pt x="840" y="592"/>
                    <a:pt x="839" y="590"/>
                  </a:cubicBezTo>
                  <a:cubicBezTo>
                    <a:pt x="838" y="589"/>
                    <a:pt x="838" y="587"/>
                    <a:pt x="837" y="587"/>
                  </a:cubicBezTo>
                  <a:cubicBezTo>
                    <a:pt x="835" y="585"/>
                    <a:pt x="830" y="585"/>
                    <a:pt x="831" y="581"/>
                  </a:cubicBezTo>
                  <a:cubicBezTo>
                    <a:pt x="825" y="580"/>
                    <a:pt x="823" y="584"/>
                    <a:pt x="820" y="587"/>
                  </a:cubicBezTo>
                  <a:cubicBezTo>
                    <a:pt x="817" y="586"/>
                    <a:pt x="815" y="586"/>
                    <a:pt x="815" y="588"/>
                  </a:cubicBezTo>
                  <a:cubicBezTo>
                    <a:pt x="810" y="588"/>
                    <a:pt x="806" y="588"/>
                    <a:pt x="801" y="588"/>
                  </a:cubicBezTo>
                  <a:cubicBezTo>
                    <a:pt x="801" y="590"/>
                    <a:pt x="799" y="591"/>
                    <a:pt x="798" y="592"/>
                  </a:cubicBezTo>
                  <a:cubicBezTo>
                    <a:pt x="797" y="593"/>
                    <a:pt x="796" y="592"/>
                    <a:pt x="796" y="594"/>
                  </a:cubicBezTo>
                  <a:cubicBezTo>
                    <a:pt x="796" y="596"/>
                    <a:pt x="791" y="597"/>
                    <a:pt x="790" y="598"/>
                  </a:cubicBezTo>
                  <a:cubicBezTo>
                    <a:pt x="786" y="601"/>
                    <a:pt x="783" y="608"/>
                    <a:pt x="775" y="611"/>
                  </a:cubicBezTo>
                  <a:cubicBezTo>
                    <a:pt x="771" y="614"/>
                    <a:pt x="770" y="621"/>
                    <a:pt x="762" y="622"/>
                  </a:cubicBezTo>
                  <a:cubicBezTo>
                    <a:pt x="765" y="625"/>
                    <a:pt x="764" y="626"/>
                    <a:pt x="759" y="626"/>
                  </a:cubicBezTo>
                  <a:cubicBezTo>
                    <a:pt x="758" y="628"/>
                    <a:pt x="759" y="629"/>
                    <a:pt x="760" y="629"/>
                  </a:cubicBezTo>
                  <a:cubicBezTo>
                    <a:pt x="760" y="632"/>
                    <a:pt x="757" y="631"/>
                    <a:pt x="757" y="629"/>
                  </a:cubicBezTo>
                  <a:cubicBezTo>
                    <a:pt x="754" y="630"/>
                    <a:pt x="755" y="635"/>
                    <a:pt x="749" y="633"/>
                  </a:cubicBezTo>
                  <a:cubicBezTo>
                    <a:pt x="747" y="634"/>
                    <a:pt x="747" y="637"/>
                    <a:pt x="744" y="637"/>
                  </a:cubicBezTo>
                  <a:cubicBezTo>
                    <a:pt x="743" y="640"/>
                    <a:pt x="746" y="640"/>
                    <a:pt x="746" y="643"/>
                  </a:cubicBezTo>
                  <a:cubicBezTo>
                    <a:pt x="745" y="646"/>
                    <a:pt x="743" y="651"/>
                    <a:pt x="742" y="657"/>
                  </a:cubicBezTo>
                  <a:cubicBezTo>
                    <a:pt x="741" y="666"/>
                    <a:pt x="742" y="675"/>
                    <a:pt x="740" y="678"/>
                  </a:cubicBezTo>
                  <a:cubicBezTo>
                    <a:pt x="740" y="678"/>
                    <a:pt x="737" y="677"/>
                    <a:pt x="736" y="678"/>
                  </a:cubicBezTo>
                  <a:cubicBezTo>
                    <a:pt x="735" y="679"/>
                    <a:pt x="736" y="684"/>
                    <a:pt x="734" y="685"/>
                  </a:cubicBezTo>
                  <a:cubicBezTo>
                    <a:pt x="733" y="687"/>
                    <a:pt x="729" y="686"/>
                    <a:pt x="727" y="687"/>
                  </a:cubicBezTo>
                  <a:cubicBezTo>
                    <a:pt x="725" y="688"/>
                    <a:pt x="725" y="692"/>
                    <a:pt x="721" y="691"/>
                  </a:cubicBezTo>
                  <a:cubicBezTo>
                    <a:pt x="717" y="686"/>
                    <a:pt x="714" y="680"/>
                    <a:pt x="712" y="672"/>
                  </a:cubicBezTo>
                  <a:cubicBezTo>
                    <a:pt x="711" y="672"/>
                    <a:pt x="710" y="670"/>
                    <a:pt x="708" y="669"/>
                  </a:cubicBezTo>
                  <a:cubicBezTo>
                    <a:pt x="707" y="668"/>
                    <a:pt x="707" y="666"/>
                    <a:pt x="705" y="667"/>
                  </a:cubicBezTo>
                  <a:cubicBezTo>
                    <a:pt x="703" y="661"/>
                    <a:pt x="707" y="661"/>
                    <a:pt x="708" y="657"/>
                  </a:cubicBezTo>
                  <a:cubicBezTo>
                    <a:pt x="708" y="654"/>
                    <a:pt x="705" y="652"/>
                    <a:pt x="703" y="650"/>
                  </a:cubicBezTo>
                  <a:cubicBezTo>
                    <a:pt x="701" y="648"/>
                    <a:pt x="700" y="645"/>
                    <a:pt x="697" y="644"/>
                  </a:cubicBezTo>
                  <a:cubicBezTo>
                    <a:pt x="696" y="641"/>
                    <a:pt x="696" y="637"/>
                    <a:pt x="693" y="633"/>
                  </a:cubicBezTo>
                  <a:cubicBezTo>
                    <a:pt x="691" y="630"/>
                    <a:pt x="691" y="617"/>
                    <a:pt x="690" y="607"/>
                  </a:cubicBezTo>
                  <a:cubicBezTo>
                    <a:pt x="689" y="603"/>
                    <a:pt x="688" y="592"/>
                    <a:pt x="686" y="585"/>
                  </a:cubicBezTo>
                  <a:cubicBezTo>
                    <a:pt x="683" y="585"/>
                    <a:pt x="678" y="593"/>
                    <a:pt x="682" y="594"/>
                  </a:cubicBezTo>
                  <a:cubicBezTo>
                    <a:pt x="682" y="599"/>
                    <a:pt x="675" y="595"/>
                    <a:pt x="673" y="594"/>
                  </a:cubicBezTo>
                  <a:cubicBezTo>
                    <a:pt x="672" y="594"/>
                    <a:pt x="670" y="595"/>
                    <a:pt x="669" y="594"/>
                  </a:cubicBezTo>
                  <a:cubicBezTo>
                    <a:pt x="667" y="593"/>
                    <a:pt x="665" y="586"/>
                    <a:pt x="662" y="588"/>
                  </a:cubicBezTo>
                  <a:cubicBezTo>
                    <a:pt x="661" y="585"/>
                    <a:pt x="663" y="585"/>
                    <a:pt x="665" y="585"/>
                  </a:cubicBezTo>
                  <a:cubicBezTo>
                    <a:pt x="663" y="582"/>
                    <a:pt x="665" y="582"/>
                    <a:pt x="665" y="579"/>
                  </a:cubicBezTo>
                  <a:cubicBezTo>
                    <a:pt x="665" y="576"/>
                    <a:pt x="660" y="578"/>
                    <a:pt x="658" y="577"/>
                  </a:cubicBezTo>
                  <a:cubicBezTo>
                    <a:pt x="656" y="576"/>
                    <a:pt x="653" y="568"/>
                    <a:pt x="652" y="574"/>
                  </a:cubicBezTo>
                  <a:cubicBezTo>
                    <a:pt x="648" y="573"/>
                    <a:pt x="650" y="567"/>
                    <a:pt x="651" y="568"/>
                  </a:cubicBezTo>
                  <a:cubicBezTo>
                    <a:pt x="650" y="566"/>
                    <a:pt x="646" y="566"/>
                    <a:pt x="647" y="562"/>
                  </a:cubicBezTo>
                  <a:cubicBezTo>
                    <a:pt x="645" y="561"/>
                    <a:pt x="640" y="564"/>
                    <a:pt x="639" y="562"/>
                  </a:cubicBezTo>
                  <a:cubicBezTo>
                    <a:pt x="639" y="562"/>
                    <a:pt x="640" y="559"/>
                    <a:pt x="639" y="559"/>
                  </a:cubicBezTo>
                  <a:cubicBezTo>
                    <a:pt x="635" y="558"/>
                    <a:pt x="632" y="560"/>
                    <a:pt x="628" y="560"/>
                  </a:cubicBezTo>
                  <a:cubicBezTo>
                    <a:pt x="627" y="561"/>
                    <a:pt x="625" y="561"/>
                    <a:pt x="624" y="560"/>
                  </a:cubicBezTo>
                  <a:cubicBezTo>
                    <a:pt x="622" y="560"/>
                    <a:pt x="621" y="558"/>
                    <a:pt x="621" y="562"/>
                  </a:cubicBezTo>
                  <a:cubicBezTo>
                    <a:pt x="603" y="564"/>
                    <a:pt x="589" y="561"/>
                    <a:pt x="576" y="559"/>
                  </a:cubicBezTo>
                  <a:cubicBezTo>
                    <a:pt x="577" y="555"/>
                    <a:pt x="572" y="556"/>
                    <a:pt x="572" y="553"/>
                  </a:cubicBezTo>
                  <a:cubicBezTo>
                    <a:pt x="572" y="549"/>
                    <a:pt x="564" y="557"/>
                    <a:pt x="569" y="549"/>
                  </a:cubicBezTo>
                  <a:cubicBezTo>
                    <a:pt x="566" y="550"/>
                    <a:pt x="565" y="549"/>
                    <a:pt x="565" y="547"/>
                  </a:cubicBezTo>
                  <a:cubicBezTo>
                    <a:pt x="560" y="550"/>
                    <a:pt x="546" y="547"/>
                    <a:pt x="541" y="546"/>
                  </a:cubicBezTo>
                  <a:cubicBezTo>
                    <a:pt x="538" y="545"/>
                    <a:pt x="537" y="545"/>
                    <a:pt x="537" y="542"/>
                  </a:cubicBezTo>
                  <a:cubicBezTo>
                    <a:pt x="529" y="544"/>
                    <a:pt x="531" y="536"/>
                    <a:pt x="524" y="536"/>
                  </a:cubicBezTo>
                  <a:cubicBezTo>
                    <a:pt x="523" y="529"/>
                    <a:pt x="519" y="525"/>
                    <a:pt x="516" y="520"/>
                  </a:cubicBezTo>
                  <a:cubicBezTo>
                    <a:pt x="500" y="517"/>
                    <a:pt x="500" y="525"/>
                    <a:pt x="501" y="534"/>
                  </a:cubicBezTo>
                  <a:cubicBezTo>
                    <a:pt x="502" y="537"/>
                    <a:pt x="509" y="541"/>
                    <a:pt x="514" y="547"/>
                  </a:cubicBezTo>
                  <a:cubicBezTo>
                    <a:pt x="516" y="549"/>
                    <a:pt x="519" y="559"/>
                    <a:pt x="524" y="557"/>
                  </a:cubicBezTo>
                  <a:cubicBezTo>
                    <a:pt x="523" y="561"/>
                    <a:pt x="527" y="561"/>
                    <a:pt x="526" y="566"/>
                  </a:cubicBezTo>
                  <a:cubicBezTo>
                    <a:pt x="530" y="566"/>
                    <a:pt x="540" y="564"/>
                    <a:pt x="535" y="570"/>
                  </a:cubicBezTo>
                  <a:cubicBezTo>
                    <a:pt x="539" y="572"/>
                    <a:pt x="537" y="567"/>
                    <a:pt x="539" y="566"/>
                  </a:cubicBezTo>
                  <a:cubicBezTo>
                    <a:pt x="540" y="565"/>
                    <a:pt x="546" y="566"/>
                    <a:pt x="546" y="562"/>
                  </a:cubicBezTo>
                  <a:cubicBezTo>
                    <a:pt x="546" y="561"/>
                    <a:pt x="548" y="561"/>
                    <a:pt x="550" y="560"/>
                  </a:cubicBezTo>
                  <a:cubicBezTo>
                    <a:pt x="552" y="560"/>
                    <a:pt x="550" y="558"/>
                    <a:pt x="552" y="557"/>
                  </a:cubicBezTo>
                  <a:cubicBezTo>
                    <a:pt x="555" y="555"/>
                    <a:pt x="559" y="556"/>
                    <a:pt x="563" y="555"/>
                  </a:cubicBezTo>
                  <a:cubicBezTo>
                    <a:pt x="563" y="556"/>
                    <a:pt x="560" y="558"/>
                    <a:pt x="561" y="559"/>
                  </a:cubicBezTo>
                  <a:cubicBezTo>
                    <a:pt x="561" y="559"/>
                    <a:pt x="565" y="558"/>
                    <a:pt x="565" y="559"/>
                  </a:cubicBezTo>
                  <a:cubicBezTo>
                    <a:pt x="566" y="562"/>
                    <a:pt x="564" y="564"/>
                    <a:pt x="567" y="566"/>
                  </a:cubicBezTo>
                  <a:cubicBezTo>
                    <a:pt x="566" y="570"/>
                    <a:pt x="572" y="568"/>
                    <a:pt x="572" y="572"/>
                  </a:cubicBezTo>
                  <a:cubicBezTo>
                    <a:pt x="572" y="576"/>
                    <a:pt x="576" y="573"/>
                    <a:pt x="580" y="575"/>
                  </a:cubicBezTo>
                  <a:cubicBezTo>
                    <a:pt x="582" y="577"/>
                    <a:pt x="581" y="580"/>
                    <a:pt x="585" y="581"/>
                  </a:cubicBezTo>
                  <a:cubicBezTo>
                    <a:pt x="581" y="585"/>
                    <a:pt x="586" y="590"/>
                    <a:pt x="585" y="596"/>
                  </a:cubicBezTo>
                  <a:cubicBezTo>
                    <a:pt x="583" y="596"/>
                    <a:pt x="582" y="596"/>
                    <a:pt x="580" y="596"/>
                  </a:cubicBezTo>
                  <a:cubicBezTo>
                    <a:pt x="582" y="603"/>
                    <a:pt x="575" y="601"/>
                    <a:pt x="576" y="607"/>
                  </a:cubicBezTo>
                  <a:cubicBezTo>
                    <a:pt x="572" y="606"/>
                    <a:pt x="570" y="607"/>
                    <a:pt x="570" y="611"/>
                  </a:cubicBezTo>
                  <a:cubicBezTo>
                    <a:pt x="568" y="611"/>
                    <a:pt x="565" y="611"/>
                    <a:pt x="563" y="611"/>
                  </a:cubicBezTo>
                  <a:cubicBezTo>
                    <a:pt x="560" y="611"/>
                    <a:pt x="562" y="615"/>
                    <a:pt x="561" y="616"/>
                  </a:cubicBezTo>
                  <a:cubicBezTo>
                    <a:pt x="561" y="617"/>
                    <a:pt x="558" y="616"/>
                    <a:pt x="557" y="616"/>
                  </a:cubicBezTo>
                  <a:cubicBezTo>
                    <a:pt x="556" y="617"/>
                    <a:pt x="558" y="621"/>
                    <a:pt x="557" y="622"/>
                  </a:cubicBezTo>
                  <a:cubicBezTo>
                    <a:pt x="554" y="621"/>
                    <a:pt x="552" y="622"/>
                    <a:pt x="552" y="626"/>
                  </a:cubicBezTo>
                  <a:cubicBezTo>
                    <a:pt x="548" y="625"/>
                    <a:pt x="546" y="626"/>
                    <a:pt x="544" y="628"/>
                  </a:cubicBezTo>
                  <a:cubicBezTo>
                    <a:pt x="541" y="629"/>
                    <a:pt x="542" y="630"/>
                    <a:pt x="537" y="631"/>
                  </a:cubicBezTo>
                  <a:cubicBezTo>
                    <a:pt x="535" y="632"/>
                    <a:pt x="526" y="635"/>
                    <a:pt x="526" y="641"/>
                  </a:cubicBezTo>
                  <a:cubicBezTo>
                    <a:pt x="523" y="641"/>
                    <a:pt x="520" y="640"/>
                    <a:pt x="518" y="641"/>
                  </a:cubicBezTo>
                  <a:cubicBezTo>
                    <a:pt x="516" y="642"/>
                    <a:pt x="518" y="643"/>
                    <a:pt x="516" y="644"/>
                  </a:cubicBezTo>
                  <a:cubicBezTo>
                    <a:pt x="516" y="645"/>
                    <a:pt x="513" y="644"/>
                    <a:pt x="513" y="644"/>
                  </a:cubicBezTo>
                  <a:cubicBezTo>
                    <a:pt x="513" y="644"/>
                    <a:pt x="507" y="646"/>
                    <a:pt x="507" y="646"/>
                  </a:cubicBezTo>
                  <a:cubicBezTo>
                    <a:pt x="504" y="650"/>
                    <a:pt x="489" y="648"/>
                    <a:pt x="483" y="652"/>
                  </a:cubicBezTo>
                  <a:cubicBezTo>
                    <a:pt x="477" y="653"/>
                    <a:pt x="488" y="655"/>
                    <a:pt x="479" y="656"/>
                  </a:cubicBezTo>
                  <a:cubicBezTo>
                    <a:pt x="478" y="656"/>
                    <a:pt x="476" y="655"/>
                    <a:pt x="475" y="656"/>
                  </a:cubicBezTo>
                  <a:cubicBezTo>
                    <a:pt x="473" y="656"/>
                    <a:pt x="474" y="660"/>
                    <a:pt x="470" y="659"/>
                  </a:cubicBezTo>
                  <a:cubicBezTo>
                    <a:pt x="472" y="655"/>
                    <a:pt x="467" y="657"/>
                    <a:pt x="466" y="656"/>
                  </a:cubicBezTo>
                  <a:cubicBezTo>
                    <a:pt x="465" y="653"/>
                    <a:pt x="467" y="648"/>
                    <a:pt x="462" y="648"/>
                  </a:cubicBezTo>
                  <a:cubicBezTo>
                    <a:pt x="462" y="645"/>
                    <a:pt x="464" y="645"/>
                    <a:pt x="464" y="643"/>
                  </a:cubicBezTo>
                  <a:cubicBezTo>
                    <a:pt x="463" y="641"/>
                    <a:pt x="459" y="640"/>
                    <a:pt x="462" y="639"/>
                  </a:cubicBezTo>
                  <a:cubicBezTo>
                    <a:pt x="461" y="637"/>
                    <a:pt x="460" y="635"/>
                    <a:pt x="457" y="635"/>
                  </a:cubicBezTo>
                  <a:cubicBezTo>
                    <a:pt x="459" y="630"/>
                    <a:pt x="453" y="624"/>
                    <a:pt x="457" y="624"/>
                  </a:cubicBezTo>
                  <a:cubicBezTo>
                    <a:pt x="457" y="622"/>
                    <a:pt x="454" y="623"/>
                    <a:pt x="453" y="622"/>
                  </a:cubicBezTo>
                  <a:cubicBezTo>
                    <a:pt x="451" y="620"/>
                    <a:pt x="452" y="615"/>
                    <a:pt x="453" y="616"/>
                  </a:cubicBezTo>
                  <a:cubicBezTo>
                    <a:pt x="452" y="615"/>
                    <a:pt x="450" y="613"/>
                    <a:pt x="449" y="613"/>
                  </a:cubicBezTo>
                  <a:cubicBezTo>
                    <a:pt x="448" y="612"/>
                    <a:pt x="449" y="611"/>
                    <a:pt x="447" y="611"/>
                  </a:cubicBezTo>
                  <a:cubicBezTo>
                    <a:pt x="446" y="611"/>
                    <a:pt x="444" y="604"/>
                    <a:pt x="444" y="605"/>
                  </a:cubicBezTo>
                  <a:cubicBezTo>
                    <a:pt x="444" y="605"/>
                    <a:pt x="444" y="607"/>
                    <a:pt x="444" y="607"/>
                  </a:cubicBezTo>
                  <a:cubicBezTo>
                    <a:pt x="440" y="604"/>
                    <a:pt x="440" y="598"/>
                    <a:pt x="434" y="598"/>
                  </a:cubicBezTo>
                  <a:cubicBezTo>
                    <a:pt x="439" y="590"/>
                    <a:pt x="430" y="588"/>
                    <a:pt x="431" y="579"/>
                  </a:cubicBezTo>
                  <a:cubicBezTo>
                    <a:pt x="430" y="577"/>
                    <a:pt x="427" y="578"/>
                    <a:pt x="427" y="575"/>
                  </a:cubicBezTo>
                  <a:cubicBezTo>
                    <a:pt x="427" y="572"/>
                    <a:pt x="421" y="574"/>
                    <a:pt x="419" y="572"/>
                  </a:cubicBezTo>
                  <a:cubicBezTo>
                    <a:pt x="421" y="569"/>
                    <a:pt x="421" y="568"/>
                    <a:pt x="418" y="568"/>
                  </a:cubicBezTo>
                  <a:cubicBezTo>
                    <a:pt x="420" y="565"/>
                    <a:pt x="419" y="564"/>
                    <a:pt x="418" y="559"/>
                  </a:cubicBezTo>
                  <a:cubicBezTo>
                    <a:pt x="417" y="558"/>
                    <a:pt x="418" y="555"/>
                    <a:pt x="418" y="555"/>
                  </a:cubicBezTo>
                  <a:cubicBezTo>
                    <a:pt x="417" y="555"/>
                    <a:pt x="416" y="555"/>
                    <a:pt x="416" y="555"/>
                  </a:cubicBezTo>
                  <a:cubicBezTo>
                    <a:pt x="415" y="550"/>
                    <a:pt x="419" y="552"/>
                    <a:pt x="416" y="547"/>
                  </a:cubicBezTo>
                  <a:cubicBezTo>
                    <a:pt x="414" y="545"/>
                    <a:pt x="412" y="557"/>
                    <a:pt x="412" y="547"/>
                  </a:cubicBezTo>
                  <a:cubicBezTo>
                    <a:pt x="412" y="540"/>
                    <a:pt x="406" y="536"/>
                    <a:pt x="399" y="529"/>
                  </a:cubicBezTo>
                  <a:cubicBezTo>
                    <a:pt x="394" y="533"/>
                    <a:pt x="398" y="534"/>
                    <a:pt x="395" y="540"/>
                  </a:cubicBezTo>
                  <a:cubicBezTo>
                    <a:pt x="391" y="541"/>
                    <a:pt x="392" y="536"/>
                    <a:pt x="390" y="536"/>
                  </a:cubicBezTo>
                  <a:cubicBezTo>
                    <a:pt x="387" y="537"/>
                    <a:pt x="386" y="535"/>
                    <a:pt x="384" y="534"/>
                  </a:cubicBezTo>
                  <a:cubicBezTo>
                    <a:pt x="388" y="537"/>
                    <a:pt x="385" y="546"/>
                    <a:pt x="391" y="546"/>
                  </a:cubicBezTo>
                  <a:cubicBezTo>
                    <a:pt x="389" y="550"/>
                    <a:pt x="392" y="555"/>
                    <a:pt x="395" y="562"/>
                  </a:cubicBezTo>
                  <a:cubicBezTo>
                    <a:pt x="395" y="563"/>
                    <a:pt x="395" y="566"/>
                    <a:pt x="395" y="566"/>
                  </a:cubicBezTo>
                  <a:cubicBezTo>
                    <a:pt x="398" y="568"/>
                    <a:pt x="399" y="577"/>
                    <a:pt x="401" y="581"/>
                  </a:cubicBezTo>
                  <a:cubicBezTo>
                    <a:pt x="403" y="581"/>
                    <a:pt x="406" y="581"/>
                    <a:pt x="408" y="581"/>
                  </a:cubicBezTo>
                  <a:cubicBezTo>
                    <a:pt x="407" y="583"/>
                    <a:pt x="406" y="584"/>
                    <a:pt x="406" y="587"/>
                  </a:cubicBezTo>
                  <a:cubicBezTo>
                    <a:pt x="409" y="587"/>
                    <a:pt x="410" y="586"/>
                    <a:pt x="410" y="585"/>
                  </a:cubicBezTo>
                  <a:cubicBezTo>
                    <a:pt x="414" y="587"/>
                    <a:pt x="412" y="590"/>
                    <a:pt x="414" y="594"/>
                  </a:cubicBezTo>
                  <a:cubicBezTo>
                    <a:pt x="414" y="595"/>
                    <a:pt x="417" y="595"/>
                    <a:pt x="418" y="596"/>
                  </a:cubicBezTo>
                  <a:cubicBezTo>
                    <a:pt x="418" y="597"/>
                    <a:pt x="417" y="599"/>
                    <a:pt x="418" y="600"/>
                  </a:cubicBezTo>
                  <a:cubicBezTo>
                    <a:pt x="418" y="600"/>
                    <a:pt x="419" y="599"/>
                    <a:pt x="419" y="600"/>
                  </a:cubicBezTo>
                  <a:cubicBezTo>
                    <a:pt x="420" y="602"/>
                    <a:pt x="418" y="603"/>
                    <a:pt x="418" y="603"/>
                  </a:cubicBezTo>
                  <a:cubicBezTo>
                    <a:pt x="418" y="606"/>
                    <a:pt x="420" y="606"/>
                    <a:pt x="421" y="607"/>
                  </a:cubicBezTo>
                  <a:cubicBezTo>
                    <a:pt x="422" y="608"/>
                    <a:pt x="421" y="610"/>
                    <a:pt x="421" y="611"/>
                  </a:cubicBezTo>
                  <a:cubicBezTo>
                    <a:pt x="421" y="611"/>
                    <a:pt x="423" y="611"/>
                    <a:pt x="423" y="611"/>
                  </a:cubicBezTo>
                  <a:cubicBezTo>
                    <a:pt x="424" y="613"/>
                    <a:pt x="421" y="620"/>
                    <a:pt x="427" y="618"/>
                  </a:cubicBezTo>
                  <a:cubicBezTo>
                    <a:pt x="427" y="622"/>
                    <a:pt x="427" y="626"/>
                    <a:pt x="429" y="629"/>
                  </a:cubicBezTo>
                  <a:cubicBezTo>
                    <a:pt x="429" y="631"/>
                    <a:pt x="432" y="632"/>
                    <a:pt x="432" y="633"/>
                  </a:cubicBezTo>
                  <a:cubicBezTo>
                    <a:pt x="433" y="635"/>
                    <a:pt x="433" y="637"/>
                    <a:pt x="434" y="639"/>
                  </a:cubicBezTo>
                  <a:cubicBezTo>
                    <a:pt x="435" y="640"/>
                    <a:pt x="437" y="640"/>
                    <a:pt x="438" y="641"/>
                  </a:cubicBezTo>
                  <a:cubicBezTo>
                    <a:pt x="440" y="643"/>
                    <a:pt x="436" y="646"/>
                    <a:pt x="440" y="646"/>
                  </a:cubicBezTo>
                  <a:cubicBezTo>
                    <a:pt x="442" y="646"/>
                    <a:pt x="441" y="651"/>
                    <a:pt x="442" y="654"/>
                  </a:cubicBezTo>
                  <a:cubicBezTo>
                    <a:pt x="449" y="650"/>
                    <a:pt x="447" y="657"/>
                    <a:pt x="457" y="656"/>
                  </a:cubicBezTo>
                  <a:cubicBezTo>
                    <a:pt x="457" y="661"/>
                    <a:pt x="460" y="663"/>
                    <a:pt x="460" y="669"/>
                  </a:cubicBezTo>
                  <a:cubicBezTo>
                    <a:pt x="467" y="679"/>
                    <a:pt x="489" y="676"/>
                    <a:pt x="503" y="674"/>
                  </a:cubicBezTo>
                  <a:cubicBezTo>
                    <a:pt x="505" y="675"/>
                    <a:pt x="504" y="671"/>
                    <a:pt x="505" y="670"/>
                  </a:cubicBezTo>
                  <a:cubicBezTo>
                    <a:pt x="509" y="669"/>
                    <a:pt x="518" y="674"/>
                    <a:pt x="516" y="667"/>
                  </a:cubicBezTo>
                  <a:cubicBezTo>
                    <a:pt x="520" y="669"/>
                    <a:pt x="520" y="672"/>
                    <a:pt x="518" y="676"/>
                  </a:cubicBezTo>
                  <a:cubicBezTo>
                    <a:pt x="518" y="677"/>
                    <a:pt x="516" y="678"/>
                    <a:pt x="516" y="678"/>
                  </a:cubicBezTo>
                  <a:cubicBezTo>
                    <a:pt x="516" y="681"/>
                    <a:pt x="517" y="686"/>
                    <a:pt x="516" y="689"/>
                  </a:cubicBezTo>
                  <a:cubicBezTo>
                    <a:pt x="516" y="690"/>
                    <a:pt x="513" y="689"/>
                    <a:pt x="513" y="689"/>
                  </a:cubicBezTo>
                  <a:cubicBezTo>
                    <a:pt x="512" y="690"/>
                    <a:pt x="512" y="698"/>
                    <a:pt x="511" y="700"/>
                  </a:cubicBezTo>
                  <a:cubicBezTo>
                    <a:pt x="510" y="702"/>
                    <a:pt x="505" y="703"/>
                    <a:pt x="507" y="710"/>
                  </a:cubicBezTo>
                  <a:cubicBezTo>
                    <a:pt x="501" y="710"/>
                    <a:pt x="505" y="720"/>
                    <a:pt x="498" y="719"/>
                  </a:cubicBezTo>
                  <a:cubicBezTo>
                    <a:pt x="499" y="725"/>
                    <a:pt x="496" y="726"/>
                    <a:pt x="496" y="730"/>
                  </a:cubicBezTo>
                  <a:cubicBezTo>
                    <a:pt x="489" y="728"/>
                    <a:pt x="493" y="737"/>
                    <a:pt x="486" y="736"/>
                  </a:cubicBezTo>
                  <a:cubicBezTo>
                    <a:pt x="486" y="738"/>
                    <a:pt x="486" y="739"/>
                    <a:pt x="486" y="741"/>
                  </a:cubicBezTo>
                  <a:cubicBezTo>
                    <a:pt x="485" y="741"/>
                    <a:pt x="484" y="739"/>
                    <a:pt x="483" y="739"/>
                  </a:cubicBezTo>
                  <a:cubicBezTo>
                    <a:pt x="479" y="741"/>
                    <a:pt x="481" y="743"/>
                    <a:pt x="475" y="745"/>
                  </a:cubicBezTo>
                  <a:cubicBezTo>
                    <a:pt x="475" y="745"/>
                    <a:pt x="470" y="747"/>
                    <a:pt x="470" y="747"/>
                  </a:cubicBezTo>
                  <a:cubicBezTo>
                    <a:pt x="470" y="747"/>
                    <a:pt x="470" y="749"/>
                    <a:pt x="470" y="749"/>
                  </a:cubicBezTo>
                  <a:cubicBezTo>
                    <a:pt x="468" y="750"/>
                    <a:pt x="464" y="751"/>
                    <a:pt x="462" y="753"/>
                  </a:cubicBezTo>
                  <a:cubicBezTo>
                    <a:pt x="458" y="756"/>
                    <a:pt x="456" y="762"/>
                    <a:pt x="449" y="762"/>
                  </a:cubicBezTo>
                  <a:cubicBezTo>
                    <a:pt x="451" y="767"/>
                    <a:pt x="447" y="767"/>
                    <a:pt x="447" y="771"/>
                  </a:cubicBezTo>
                  <a:cubicBezTo>
                    <a:pt x="445" y="773"/>
                    <a:pt x="444" y="772"/>
                    <a:pt x="442" y="771"/>
                  </a:cubicBezTo>
                  <a:cubicBezTo>
                    <a:pt x="443" y="773"/>
                    <a:pt x="439" y="776"/>
                    <a:pt x="440" y="777"/>
                  </a:cubicBezTo>
                  <a:cubicBezTo>
                    <a:pt x="444" y="780"/>
                    <a:pt x="438" y="777"/>
                    <a:pt x="438" y="782"/>
                  </a:cubicBezTo>
                  <a:cubicBezTo>
                    <a:pt x="438" y="785"/>
                    <a:pt x="435" y="783"/>
                    <a:pt x="434" y="784"/>
                  </a:cubicBezTo>
                  <a:cubicBezTo>
                    <a:pt x="434" y="785"/>
                    <a:pt x="435" y="787"/>
                    <a:pt x="434" y="788"/>
                  </a:cubicBezTo>
                  <a:cubicBezTo>
                    <a:pt x="434" y="790"/>
                    <a:pt x="430" y="804"/>
                    <a:pt x="431" y="808"/>
                  </a:cubicBezTo>
                  <a:cubicBezTo>
                    <a:pt x="431" y="812"/>
                    <a:pt x="432" y="813"/>
                    <a:pt x="434" y="816"/>
                  </a:cubicBezTo>
                  <a:cubicBezTo>
                    <a:pt x="435" y="821"/>
                    <a:pt x="434" y="823"/>
                    <a:pt x="434" y="827"/>
                  </a:cubicBezTo>
                  <a:cubicBezTo>
                    <a:pt x="434" y="828"/>
                    <a:pt x="436" y="834"/>
                    <a:pt x="438" y="835"/>
                  </a:cubicBezTo>
                  <a:cubicBezTo>
                    <a:pt x="443" y="835"/>
                    <a:pt x="432" y="843"/>
                    <a:pt x="442" y="844"/>
                  </a:cubicBezTo>
                  <a:cubicBezTo>
                    <a:pt x="441" y="853"/>
                    <a:pt x="443" y="860"/>
                    <a:pt x="442" y="868"/>
                  </a:cubicBezTo>
                  <a:cubicBezTo>
                    <a:pt x="441" y="873"/>
                    <a:pt x="436" y="878"/>
                    <a:pt x="436" y="883"/>
                  </a:cubicBezTo>
                  <a:cubicBezTo>
                    <a:pt x="432" y="883"/>
                    <a:pt x="425" y="888"/>
                    <a:pt x="423" y="890"/>
                  </a:cubicBezTo>
                  <a:cubicBezTo>
                    <a:pt x="422" y="892"/>
                    <a:pt x="421" y="892"/>
                    <a:pt x="423" y="892"/>
                  </a:cubicBezTo>
                  <a:cubicBezTo>
                    <a:pt x="423" y="895"/>
                    <a:pt x="419" y="893"/>
                    <a:pt x="418" y="894"/>
                  </a:cubicBezTo>
                  <a:cubicBezTo>
                    <a:pt x="416" y="895"/>
                    <a:pt x="417" y="897"/>
                    <a:pt x="416" y="898"/>
                  </a:cubicBezTo>
                  <a:cubicBezTo>
                    <a:pt x="415" y="898"/>
                    <a:pt x="412" y="894"/>
                    <a:pt x="412" y="898"/>
                  </a:cubicBezTo>
                  <a:cubicBezTo>
                    <a:pt x="412" y="900"/>
                    <a:pt x="410" y="899"/>
                    <a:pt x="408" y="900"/>
                  </a:cubicBezTo>
                  <a:cubicBezTo>
                    <a:pt x="406" y="901"/>
                    <a:pt x="406" y="906"/>
                    <a:pt x="401" y="905"/>
                  </a:cubicBezTo>
                  <a:cubicBezTo>
                    <a:pt x="398" y="916"/>
                    <a:pt x="401" y="931"/>
                    <a:pt x="403" y="946"/>
                  </a:cubicBezTo>
                  <a:cubicBezTo>
                    <a:pt x="401" y="948"/>
                    <a:pt x="399" y="949"/>
                    <a:pt x="399" y="946"/>
                  </a:cubicBezTo>
                  <a:cubicBezTo>
                    <a:pt x="397" y="946"/>
                    <a:pt x="398" y="949"/>
                    <a:pt x="397" y="950"/>
                  </a:cubicBezTo>
                  <a:cubicBezTo>
                    <a:pt x="395" y="952"/>
                    <a:pt x="392" y="949"/>
                    <a:pt x="391" y="952"/>
                  </a:cubicBezTo>
                  <a:cubicBezTo>
                    <a:pt x="391" y="955"/>
                    <a:pt x="384" y="954"/>
                    <a:pt x="382" y="958"/>
                  </a:cubicBezTo>
                  <a:cubicBezTo>
                    <a:pt x="382" y="961"/>
                    <a:pt x="382" y="965"/>
                    <a:pt x="382" y="969"/>
                  </a:cubicBezTo>
                  <a:cubicBezTo>
                    <a:pt x="378" y="969"/>
                    <a:pt x="380" y="975"/>
                    <a:pt x="378" y="978"/>
                  </a:cubicBezTo>
                  <a:cubicBezTo>
                    <a:pt x="378" y="979"/>
                    <a:pt x="375" y="979"/>
                    <a:pt x="375" y="980"/>
                  </a:cubicBezTo>
                  <a:cubicBezTo>
                    <a:pt x="373" y="983"/>
                    <a:pt x="374" y="987"/>
                    <a:pt x="371" y="989"/>
                  </a:cubicBezTo>
                  <a:cubicBezTo>
                    <a:pt x="370" y="990"/>
                    <a:pt x="371" y="992"/>
                    <a:pt x="371" y="993"/>
                  </a:cubicBezTo>
                  <a:cubicBezTo>
                    <a:pt x="371" y="993"/>
                    <a:pt x="368" y="992"/>
                    <a:pt x="367" y="993"/>
                  </a:cubicBezTo>
                  <a:cubicBezTo>
                    <a:pt x="367" y="994"/>
                    <a:pt x="368" y="997"/>
                    <a:pt x="367" y="999"/>
                  </a:cubicBezTo>
                  <a:cubicBezTo>
                    <a:pt x="367" y="999"/>
                    <a:pt x="364" y="998"/>
                    <a:pt x="363" y="999"/>
                  </a:cubicBezTo>
                  <a:cubicBezTo>
                    <a:pt x="363" y="999"/>
                    <a:pt x="364" y="1002"/>
                    <a:pt x="363" y="1002"/>
                  </a:cubicBezTo>
                  <a:cubicBezTo>
                    <a:pt x="363" y="1003"/>
                    <a:pt x="360" y="1002"/>
                    <a:pt x="360" y="1002"/>
                  </a:cubicBezTo>
                  <a:cubicBezTo>
                    <a:pt x="359" y="1003"/>
                    <a:pt x="356" y="1006"/>
                    <a:pt x="356" y="1008"/>
                  </a:cubicBezTo>
                  <a:cubicBezTo>
                    <a:pt x="356" y="1010"/>
                    <a:pt x="354" y="1009"/>
                    <a:pt x="352" y="1010"/>
                  </a:cubicBezTo>
                  <a:cubicBezTo>
                    <a:pt x="352" y="1010"/>
                    <a:pt x="353" y="1013"/>
                    <a:pt x="352" y="1013"/>
                  </a:cubicBezTo>
                  <a:cubicBezTo>
                    <a:pt x="352" y="1014"/>
                    <a:pt x="349" y="1013"/>
                    <a:pt x="349" y="1013"/>
                  </a:cubicBezTo>
                  <a:cubicBezTo>
                    <a:pt x="347" y="1015"/>
                    <a:pt x="346" y="1016"/>
                    <a:pt x="345" y="1017"/>
                  </a:cubicBezTo>
                  <a:cubicBezTo>
                    <a:pt x="344" y="1018"/>
                    <a:pt x="342" y="1021"/>
                    <a:pt x="341" y="1021"/>
                  </a:cubicBezTo>
                  <a:cubicBezTo>
                    <a:pt x="340" y="1021"/>
                    <a:pt x="335" y="1023"/>
                    <a:pt x="335" y="1023"/>
                  </a:cubicBezTo>
                  <a:cubicBezTo>
                    <a:pt x="334" y="1022"/>
                    <a:pt x="334" y="1021"/>
                    <a:pt x="332" y="1023"/>
                  </a:cubicBezTo>
                  <a:cubicBezTo>
                    <a:pt x="329" y="1024"/>
                    <a:pt x="328" y="1024"/>
                    <a:pt x="324" y="1025"/>
                  </a:cubicBezTo>
                  <a:cubicBezTo>
                    <a:pt x="323" y="1025"/>
                    <a:pt x="311" y="1030"/>
                    <a:pt x="308" y="1025"/>
                  </a:cubicBezTo>
                  <a:cubicBezTo>
                    <a:pt x="305" y="1025"/>
                    <a:pt x="307" y="1027"/>
                    <a:pt x="308" y="1027"/>
                  </a:cubicBezTo>
                  <a:cubicBezTo>
                    <a:pt x="305" y="1031"/>
                    <a:pt x="301" y="1027"/>
                    <a:pt x="295" y="1028"/>
                  </a:cubicBezTo>
                  <a:cubicBezTo>
                    <a:pt x="292" y="1029"/>
                    <a:pt x="293" y="1030"/>
                    <a:pt x="295" y="1030"/>
                  </a:cubicBezTo>
                  <a:cubicBezTo>
                    <a:pt x="293" y="1033"/>
                    <a:pt x="283" y="1028"/>
                    <a:pt x="278" y="1028"/>
                  </a:cubicBezTo>
                  <a:cubicBezTo>
                    <a:pt x="278" y="1019"/>
                    <a:pt x="269" y="1014"/>
                    <a:pt x="274" y="1006"/>
                  </a:cubicBezTo>
                  <a:cubicBezTo>
                    <a:pt x="270" y="1003"/>
                    <a:pt x="265" y="1000"/>
                    <a:pt x="267" y="991"/>
                  </a:cubicBezTo>
                  <a:cubicBezTo>
                    <a:pt x="261" y="997"/>
                    <a:pt x="265" y="994"/>
                    <a:pt x="263" y="985"/>
                  </a:cubicBezTo>
                  <a:cubicBezTo>
                    <a:pt x="260" y="977"/>
                    <a:pt x="249" y="970"/>
                    <a:pt x="252" y="959"/>
                  </a:cubicBezTo>
                  <a:cubicBezTo>
                    <a:pt x="250" y="958"/>
                    <a:pt x="250" y="963"/>
                    <a:pt x="250" y="963"/>
                  </a:cubicBezTo>
                  <a:cubicBezTo>
                    <a:pt x="246" y="962"/>
                    <a:pt x="250" y="950"/>
                    <a:pt x="246" y="956"/>
                  </a:cubicBezTo>
                  <a:cubicBezTo>
                    <a:pt x="243" y="953"/>
                    <a:pt x="244" y="947"/>
                    <a:pt x="244" y="943"/>
                  </a:cubicBezTo>
                  <a:cubicBezTo>
                    <a:pt x="245" y="937"/>
                    <a:pt x="245" y="933"/>
                    <a:pt x="242" y="926"/>
                  </a:cubicBezTo>
                  <a:cubicBezTo>
                    <a:pt x="243" y="923"/>
                    <a:pt x="238" y="925"/>
                    <a:pt x="237" y="924"/>
                  </a:cubicBezTo>
                  <a:cubicBezTo>
                    <a:pt x="236" y="923"/>
                    <a:pt x="242" y="919"/>
                    <a:pt x="233" y="920"/>
                  </a:cubicBezTo>
                  <a:cubicBezTo>
                    <a:pt x="232" y="919"/>
                    <a:pt x="234" y="915"/>
                    <a:pt x="233" y="915"/>
                  </a:cubicBezTo>
                  <a:cubicBezTo>
                    <a:pt x="233" y="914"/>
                    <a:pt x="229" y="915"/>
                    <a:pt x="229" y="915"/>
                  </a:cubicBezTo>
                  <a:cubicBezTo>
                    <a:pt x="229" y="914"/>
                    <a:pt x="235" y="907"/>
                    <a:pt x="227" y="909"/>
                  </a:cubicBezTo>
                  <a:cubicBezTo>
                    <a:pt x="227" y="906"/>
                    <a:pt x="230" y="905"/>
                    <a:pt x="229" y="902"/>
                  </a:cubicBezTo>
                  <a:cubicBezTo>
                    <a:pt x="226" y="900"/>
                    <a:pt x="230" y="892"/>
                    <a:pt x="224" y="894"/>
                  </a:cubicBezTo>
                  <a:cubicBezTo>
                    <a:pt x="223" y="877"/>
                    <a:pt x="225" y="871"/>
                    <a:pt x="233" y="861"/>
                  </a:cubicBezTo>
                  <a:cubicBezTo>
                    <a:pt x="232" y="858"/>
                    <a:pt x="235" y="851"/>
                    <a:pt x="231" y="851"/>
                  </a:cubicBezTo>
                  <a:cubicBezTo>
                    <a:pt x="231" y="848"/>
                    <a:pt x="235" y="851"/>
                    <a:pt x="237" y="849"/>
                  </a:cubicBezTo>
                  <a:cubicBezTo>
                    <a:pt x="238" y="849"/>
                    <a:pt x="236" y="845"/>
                    <a:pt x="239" y="846"/>
                  </a:cubicBezTo>
                  <a:cubicBezTo>
                    <a:pt x="238" y="843"/>
                    <a:pt x="237" y="826"/>
                    <a:pt x="235" y="831"/>
                  </a:cubicBezTo>
                  <a:cubicBezTo>
                    <a:pt x="231" y="827"/>
                    <a:pt x="233" y="823"/>
                    <a:pt x="233" y="820"/>
                  </a:cubicBezTo>
                  <a:cubicBezTo>
                    <a:pt x="233" y="815"/>
                    <a:pt x="234" y="810"/>
                    <a:pt x="233" y="807"/>
                  </a:cubicBezTo>
                  <a:cubicBezTo>
                    <a:pt x="233" y="804"/>
                    <a:pt x="230" y="806"/>
                    <a:pt x="229" y="805"/>
                  </a:cubicBezTo>
                  <a:cubicBezTo>
                    <a:pt x="229" y="804"/>
                    <a:pt x="231" y="802"/>
                    <a:pt x="231" y="801"/>
                  </a:cubicBezTo>
                  <a:cubicBezTo>
                    <a:pt x="231" y="801"/>
                    <a:pt x="229" y="800"/>
                    <a:pt x="229" y="799"/>
                  </a:cubicBezTo>
                  <a:cubicBezTo>
                    <a:pt x="229" y="795"/>
                    <a:pt x="227" y="796"/>
                    <a:pt x="226" y="794"/>
                  </a:cubicBezTo>
                  <a:cubicBezTo>
                    <a:pt x="225" y="793"/>
                    <a:pt x="226" y="790"/>
                    <a:pt x="226" y="790"/>
                  </a:cubicBezTo>
                  <a:cubicBezTo>
                    <a:pt x="225" y="790"/>
                    <a:pt x="220" y="789"/>
                    <a:pt x="222" y="788"/>
                  </a:cubicBezTo>
                  <a:cubicBezTo>
                    <a:pt x="222" y="788"/>
                    <a:pt x="224" y="788"/>
                    <a:pt x="224" y="788"/>
                  </a:cubicBezTo>
                  <a:cubicBezTo>
                    <a:pt x="221" y="784"/>
                    <a:pt x="219" y="783"/>
                    <a:pt x="214" y="780"/>
                  </a:cubicBezTo>
                  <a:cubicBezTo>
                    <a:pt x="213" y="780"/>
                    <a:pt x="215" y="779"/>
                    <a:pt x="213" y="779"/>
                  </a:cubicBezTo>
                  <a:cubicBezTo>
                    <a:pt x="211" y="779"/>
                    <a:pt x="211" y="773"/>
                    <a:pt x="207" y="775"/>
                  </a:cubicBezTo>
                  <a:cubicBezTo>
                    <a:pt x="203" y="759"/>
                    <a:pt x="207" y="746"/>
                    <a:pt x="207" y="728"/>
                  </a:cubicBezTo>
                  <a:cubicBezTo>
                    <a:pt x="206" y="725"/>
                    <a:pt x="202" y="731"/>
                    <a:pt x="203" y="723"/>
                  </a:cubicBezTo>
                  <a:cubicBezTo>
                    <a:pt x="192" y="724"/>
                    <a:pt x="184" y="722"/>
                    <a:pt x="177" y="719"/>
                  </a:cubicBezTo>
                  <a:cubicBezTo>
                    <a:pt x="179" y="709"/>
                    <a:pt x="172" y="720"/>
                    <a:pt x="173" y="710"/>
                  </a:cubicBezTo>
                  <a:cubicBezTo>
                    <a:pt x="165" y="707"/>
                    <a:pt x="163" y="705"/>
                    <a:pt x="153" y="708"/>
                  </a:cubicBezTo>
                  <a:cubicBezTo>
                    <a:pt x="151" y="708"/>
                    <a:pt x="148" y="709"/>
                    <a:pt x="145" y="710"/>
                  </a:cubicBezTo>
                  <a:cubicBezTo>
                    <a:pt x="144" y="710"/>
                    <a:pt x="140" y="713"/>
                    <a:pt x="134" y="711"/>
                  </a:cubicBezTo>
                  <a:cubicBezTo>
                    <a:pt x="137" y="716"/>
                    <a:pt x="140" y="713"/>
                    <a:pt x="130" y="715"/>
                  </a:cubicBezTo>
                  <a:cubicBezTo>
                    <a:pt x="124" y="717"/>
                    <a:pt x="120" y="718"/>
                    <a:pt x="110" y="719"/>
                  </a:cubicBezTo>
                  <a:cubicBezTo>
                    <a:pt x="107" y="719"/>
                    <a:pt x="107" y="717"/>
                    <a:pt x="104" y="717"/>
                  </a:cubicBezTo>
                  <a:cubicBezTo>
                    <a:pt x="92" y="716"/>
                    <a:pt x="79" y="723"/>
                    <a:pt x="69" y="721"/>
                  </a:cubicBezTo>
                  <a:cubicBezTo>
                    <a:pt x="70" y="714"/>
                    <a:pt x="62" y="716"/>
                    <a:pt x="60" y="715"/>
                  </a:cubicBezTo>
                  <a:cubicBezTo>
                    <a:pt x="59" y="715"/>
                    <a:pt x="60" y="712"/>
                    <a:pt x="60" y="711"/>
                  </a:cubicBezTo>
                  <a:cubicBezTo>
                    <a:pt x="59" y="711"/>
                    <a:pt x="55" y="712"/>
                    <a:pt x="54" y="711"/>
                  </a:cubicBezTo>
                  <a:cubicBezTo>
                    <a:pt x="53" y="711"/>
                    <a:pt x="55" y="708"/>
                    <a:pt x="54" y="708"/>
                  </a:cubicBezTo>
                  <a:cubicBezTo>
                    <a:pt x="53" y="707"/>
                    <a:pt x="50" y="709"/>
                    <a:pt x="50" y="706"/>
                  </a:cubicBezTo>
                  <a:cubicBezTo>
                    <a:pt x="50" y="705"/>
                    <a:pt x="47" y="702"/>
                    <a:pt x="47" y="702"/>
                  </a:cubicBezTo>
                  <a:cubicBezTo>
                    <a:pt x="46" y="701"/>
                    <a:pt x="47" y="700"/>
                    <a:pt x="45" y="700"/>
                  </a:cubicBezTo>
                  <a:cubicBezTo>
                    <a:pt x="43" y="700"/>
                    <a:pt x="43" y="698"/>
                    <a:pt x="43" y="697"/>
                  </a:cubicBezTo>
                  <a:cubicBezTo>
                    <a:pt x="42" y="694"/>
                    <a:pt x="40" y="696"/>
                    <a:pt x="39" y="695"/>
                  </a:cubicBezTo>
                  <a:cubicBezTo>
                    <a:pt x="39" y="694"/>
                    <a:pt x="40" y="692"/>
                    <a:pt x="39" y="691"/>
                  </a:cubicBezTo>
                  <a:cubicBezTo>
                    <a:pt x="38" y="689"/>
                    <a:pt x="35" y="692"/>
                    <a:pt x="35" y="689"/>
                  </a:cubicBezTo>
                  <a:cubicBezTo>
                    <a:pt x="35" y="688"/>
                    <a:pt x="37" y="686"/>
                    <a:pt x="37" y="687"/>
                  </a:cubicBezTo>
                  <a:cubicBezTo>
                    <a:pt x="35" y="681"/>
                    <a:pt x="26" y="682"/>
                    <a:pt x="28" y="676"/>
                  </a:cubicBezTo>
                  <a:cubicBezTo>
                    <a:pt x="19" y="679"/>
                    <a:pt x="23" y="668"/>
                    <a:pt x="15" y="670"/>
                  </a:cubicBezTo>
                  <a:cubicBezTo>
                    <a:pt x="16" y="669"/>
                    <a:pt x="17" y="667"/>
                    <a:pt x="17" y="665"/>
                  </a:cubicBezTo>
                  <a:cubicBezTo>
                    <a:pt x="16" y="662"/>
                    <a:pt x="12" y="663"/>
                    <a:pt x="9" y="663"/>
                  </a:cubicBezTo>
                  <a:cubicBezTo>
                    <a:pt x="11" y="660"/>
                    <a:pt x="6" y="659"/>
                    <a:pt x="6" y="657"/>
                  </a:cubicBezTo>
                  <a:cubicBezTo>
                    <a:pt x="5" y="654"/>
                    <a:pt x="9" y="655"/>
                    <a:pt x="6" y="650"/>
                  </a:cubicBezTo>
                  <a:cubicBezTo>
                    <a:pt x="5" y="649"/>
                    <a:pt x="4" y="650"/>
                    <a:pt x="4" y="648"/>
                  </a:cubicBezTo>
                  <a:cubicBezTo>
                    <a:pt x="4" y="647"/>
                    <a:pt x="2" y="642"/>
                    <a:pt x="0" y="641"/>
                  </a:cubicBezTo>
                  <a:cubicBezTo>
                    <a:pt x="0" y="638"/>
                    <a:pt x="4" y="640"/>
                    <a:pt x="6" y="639"/>
                  </a:cubicBezTo>
                  <a:cubicBezTo>
                    <a:pt x="7" y="638"/>
                    <a:pt x="6" y="632"/>
                    <a:pt x="9" y="633"/>
                  </a:cubicBezTo>
                  <a:cubicBezTo>
                    <a:pt x="9" y="623"/>
                    <a:pt x="9" y="612"/>
                    <a:pt x="9" y="602"/>
                  </a:cubicBezTo>
                  <a:cubicBezTo>
                    <a:pt x="10" y="599"/>
                    <a:pt x="6" y="601"/>
                    <a:pt x="6" y="600"/>
                  </a:cubicBezTo>
                  <a:cubicBezTo>
                    <a:pt x="5" y="599"/>
                    <a:pt x="7" y="597"/>
                    <a:pt x="7" y="596"/>
                  </a:cubicBezTo>
                  <a:cubicBezTo>
                    <a:pt x="8" y="593"/>
                    <a:pt x="5" y="592"/>
                    <a:pt x="6" y="588"/>
                  </a:cubicBezTo>
                  <a:cubicBezTo>
                    <a:pt x="13" y="596"/>
                    <a:pt x="6" y="575"/>
                    <a:pt x="13" y="583"/>
                  </a:cubicBezTo>
                  <a:cubicBezTo>
                    <a:pt x="14" y="581"/>
                    <a:pt x="13" y="574"/>
                    <a:pt x="15" y="572"/>
                  </a:cubicBezTo>
                  <a:cubicBezTo>
                    <a:pt x="15" y="571"/>
                    <a:pt x="19" y="572"/>
                    <a:pt x="19" y="572"/>
                  </a:cubicBezTo>
                  <a:cubicBezTo>
                    <a:pt x="19" y="571"/>
                    <a:pt x="16" y="568"/>
                    <a:pt x="17" y="566"/>
                  </a:cubicBezTo>
                  <a:cubicBezTo>
                    <a:pt x="24" y="564"/>
                    <a:pt x="23" y="554"/>
                    <a:pt x="30" y="553"/>
                  </a:cubicBezTo>
                  <a:cubicBezTo>
                    <a:pt x="30" y="547"/>
                    <a:pt x="36" y="547"/>
                    <a:pt x="35" y="540"/>
                  </a:cubicBezTo>
                  <a:cubicBezTo>
                    <a:pt x="39" y="541"/>
                    <a:pt x="39" y="539"/>
                    <a:pt x="39" y="536"/>
                  </a:cubicBezTo>
                  <a:cubicBezTo>
                    <a:pt x="50" y="535"/>
                    <a:pt x="59" y="531"/>
                    <a:pt x="58" y="518"/>
                  </a:cubicBezTo>
                  <a:cubicBezTo>
                    <a:pt x="65" y="519"/>
                    <a:pt x="59" y="507"/>
                    <a:pt x="65" y="508"/>
                  </a:cubicBezTo>
                  <a:cubicBezTo>
                    <a:pt x="65" y="505"/>
                    <a:pt x="65" y="501"/>
                    <a:pt x="65" y="497"/>
                  </a:cubicBezTo>
                  <a:cubicBezTo>
                    <a:pt x="69" y="497"/>
                    <a:pt x="69" y="495"/>
                    <a:pt x="73" y="495"/>
                  </a:cubicBezTo>
                  <a:cubicBezTo>
                    <a:pt x="76" y="492"/>
                    <a:pt x="79" y="489"/>
                    <a:pt x="82" y="484"/>
                  </a:cubicBezTo>
                  <a:cubicBezTo>
                    <a:pt x="83" y="483"/>
                    <a:pt x="84" y="484"/>
                    <a:pt x="84" y="482"/>
                  </a:cubicBezTo>
                  <a:cubicBezTo>
                    <a:pt x="84" y="480"/>
                    <a:pt x="89" y="480"/>
                    <a:pt x="88" y="477"/>
                  </a:cubicBezTo>
                  <a:cubicBezTo>
                    <a:pt x="96" y="478"/>
                    <a:pt x="97" y="472"/>
                    <a:pt x="104" y="473"/>
                  </a:cubicBezTo>
                  <a:cubicBezTo>
                    <a:pt x="102" y="480"/>
                    <a:pt x="113" y="473"/>
                    <a:pt x="110" y="480"/>
                  </a:cubicBezTo>
                  <a:cubicBezTo>
                    <a:pt x="114" y="476"/>
                    <a:pt x="129" y="483"/>
                    <a:pt x="129" y="475"/>
                  </a:cubicBezTo>
                  <a:cubicBezTo>
                    <a:pt x="137" y="474"/>
                    <a:pt x="145" y="471"/>
                    <a:pt x="149" y="465"/>
                  </a:cubicBezTo>
                  <a:cubicBezTo>
                    <a:pt x="152" y="466"/>
                    <a:pt x="154" y="466"/>
                    <a:pt x="155" y="464"/>
                  </a:cubicBezTo>
                  <a:cubicBezTo>
                    <a:pt x="158" y="464"/>
                    <a:pt x="159" y="465"/>
                    <a:pt x="162" y="465"/>
                  </a:cubicBezTo>
                  <a:cubicBezTo>
                    <a:pt x="166" y="466"/>
                    <a:pt x="170" y="463"/>
                    <a:pt x="173" y="464"/>
                  </a:cubicBezTo>
                  <a:cubicBezTo>
                    <a:pt x="173" y="464"/>
                    <a:pt x="174" y="465"/>
                    <a:pt x="175" y="465"/>
                  </a:cubicBezTo>
                  <a:cubicBezTo>
                    <a:pt x="179" y="466"/>
                    <a:pt x="187" y="469"/>
                    <a:pt x="196" y="467"/>
                  </a:cubicBezTo>
                  <a:cubicBezTo>
                    <a:pt x="199" y="467"/>
                    <a:pt x="205" y="461"/>
                    <a:pt x="209" y="465"/>
                  </a:cubicBezTo>
                  <a:cubicBezTo>
                    <a:pt x="212" y="468"/>
                    <a:pt x="211" y="466"/>
                    <a:pt x="216" y="465"/>
                  </a:cubicBezTo>
                  <a:cubicBezTo>
                    <a:pt x="216" y="467"/>
                    <a:pt x="219" y="467"/>
                    <a:pt x="218" y="469"/>
                  </a:cubicBezTo>
                  <a:cubicBezTo>
                    <a:pt x="218" y="470"/>
                    <a:pt x="214" y="471"/>
                    <a:pt x="214" y="471"/>
                  </a:cubicBezTo>
                  <a:cubicBezTo>
                    <a:pt x="214" y="473"/>
                    <a:pt x="216" y="472"/>
                    <a:pt x="216" y="473"/>
                  </a:cubicBezTo>
                  <a:cubicBezTo>
                    <a:pt x="217" y="475"/>
                    <a:pt x="214" y="475"/>
                    <a:pt x="214" y="475"/>
                  </a:cubicBezTo>
                  <a:cubicBezTo>
                    <a:pt x="215" y="476"/>
                    <a:pt x="216" y="477"/>
                    <a:pt x="216" y="479"/>
                  </a:cubicBezTo>
                  <a:cubicBezTo>
                    <a:pt x="216" y="484"/>
                    <a:pt x="213" y="486"/>
                    <a:pt x="218" y="493"/>
                  </a:cubicBezTo>
                  <a:cubicBezTo>
                    <a:pt x="219" y="498"/>
                    <a:pt x="221" y="491"/>
                    <a:pt x="224" y="495"/>
                  </a:cubicBezTo>
                  <a:cubicBezTo>
                    <a:pt x="223" y="498"/>
                    <a:pt x="227" y="496"/>
                    <a:pt x="227" y="497"/>
                  </a:cubicBezTo>
                  <a:cubicBezTo>
                    <a:pt x="228" y="498"/>
                    <a:pt x="227" y="500"/>
                    <a:pt x="227" y="501"/>
                  </a:cubicBezTo>
                  <a:cubicBezTo>
                    <a:pt x="229" y="502"/>
                    <a:pt x="233" y="500"/>
                    <a:pt x="233" y="503"/>
                  </a:cubicBezTo>
                  <a:cubicBezTo>
                    <a:pt x="239" y="500"/>
                    <a:pt x="243" y="508"/>
                    <a:pt x="246" y="503"/>
                  </a:cubicBezTo>
                  <a:cubicBezTo>
                    <a:pt x="248" y="502"/>
                    <a:pt x="247" y="506"/>
                    <a:pt x="248" y="506"/>
                  </a:cubicBezTo>
                  <a:cubicBezTo>
                    <a:pt x="251" y="508"/>
                    <a:pt x="253" y="506"/>
                    <a:pt x="257" y="508"/>
                  </a:cubicBezTo>
                  <a:cubicBezTo>
                    <a:pt x="258" y="509"/>
                    <a:pt x="258" y="511"/>
                    <a:pt x="259" y="512"/>
                  </a:cubicBezTo>
                  <a:cubicBezTo>
                    <a:pt x="260" y="513"/>
                    <a:pt x="262" y="511"/>
                    <a:pt x="263" y="512"/>
                  </a:cubicBezTo>
                  <a:cubicBezTo>
                    <a:pt x="265" y="514"/>
                    <a:pt x="266" y="513"/>
                    <a:pt x="268" y="514"/>
                  </a:cubicBezTo>
                  <a:cubicBezTo>
                    <a:pt x="269" y="514"/>
                    <a:pt x="270" y="518"/>
                    <a:pt x="270" y="518"/>
                  </a:cubicBezTo>
                  <a:cubicBezTo>
                    <a:pt x="271" y="518"/>
                    <a:pt x="274" y="516"/>
                    <a:pt x="276" y="516"/>
                  </a:cubicBezTo>
                  <a:cubicBezTo>
                    <a:pt x="275" y="516"/>
                    <a:pt x="277" y="517"/>
                    <a:pt x="278" y="518"/>
                  </a:cubicBezTo>
                  <a:cubicBezTo>
                    <a:pt x="279" y="518"/>
                    <a:pt x="280" y="517"/>
                    <a:pt x="281" y="518"/>
                  </a:cubicBezTo>
                  <a:cubicBezTo>
                    <a:pt x="282" y="516"/>
                    <a:pt x="284" y="515"/>
                    <a:pt x="285" y="514"/>
                  </a:cubicBezTo>
                  <a:cubicBezTo>
                    <a:pt x="285" y="514"/>
                    <a:pt x="288" y="513"/>
                    <a:pt x="287" y="512"/>
                  </a:cubicBezTo>
                  <a:cubicBezTo>
                    <a:pt x="282" y="508"/>
                    <a:pt x="292" y="509"/>
                    <a:pt x="293" y="503"/>
                  </a:cubicBezTo>
                  <a:cubicBezTo>
                    <a:pt x="298" y="504"/>
                    <a:pt x="298" y="499"/>
                    <a:pt x="304" y="501"/>
                  </a:cubicBezTo>
                  <a:cubicBezTo>
                    <a:pt x="305" y="501"/>
                    <a:pt x="305" y="503"/>
                    <a:pt x="306" y="503"/>
                  </a:cubicBezTo>
                  <a:cubicBezTo>
                    <a:pt x="308" y="503"/>
                    <a:pt x="311" y="502"/>
                    <a:pt x="313" y="503"/>
                  </a:cubicBezTo>
                  <a:cubicBezTo>
                    <a:pt x="314" y="503"/>
                    <a:pt x="317" y="506"/>
                    <a:pt x="317" y="506"/>
                  </a:cubicBezTo>
                  <a:cubicBezTo>
                    <a:pt x="318" y="507"/>
                    <a:pt x="320" y="504"/>
                    <a:pt x="322" y="505"/>
                  </a:cubicBezTo>
                  <a:cubicBezTo>
                    <a:pt x="323" y="505"/>
                    <a:pt x="322" y="508"/>
                    <a:pt x="322" y="508"/>
                  </a:cubicBezTo>
                  <a:cubicBezTo>
                    <a:pt x="324" y="509"/>
                    <a:pt x="327" y="505"/>
                    <a:pt x="330" y="506"/>
                  </a:cubicBezTo>
                  <a:cubicBezTo>
                    <a:pt x="331" y="508"/>
                    <a:pt x="326" y="508"/>
                    <a:pt x="326" y="508"/>
                  </a:cubicBezTo>
                  <a:cubicBezTo>
                    <a:pt x="327" y="512"/>
                    <a:pt x="339" y="512"/>
                    <a:pt x="345" y="512"/>
                  </a:cubicBezTo>
                  <a:cubicBezTo>
                    <a:pt x="344" y="519"/>
                    <a:pt x="360" y="517"/>
                    <a:pt x="363" y="512"/>
                  </a:cubicBezTo>
                  <a:cubicBezTo>
                    <a:pt x="365" y="514"/>
                    <a:pt x="373" y="510"/>
                    <a:pt x="375" y="512"/>
                  </a:cubicBezTo>
                  <a:cubicBezTo>
                    <a:pt x="377" y="514"/>
                    <a:pt x="375" y="512"/>
                    <a:pt x="378" y="512"/>
                  </a:cubicBezTo>
                  <a:cubicBezTo>
                    <a:pt x="382" y="512"/>
                    <a:pt x="384" y="514"/>
                    <a:pt x="388" y="514"/>
                  </a:cubicBezTo>
                  <a:cubicBezTo>
                    <a:pt x="391" y="513"/>
                    <a:pt x="393" y="511"/>
                    <a:pt x="397" y="510"/>
                  </a:cubicBezTo>
                  <a:cubicBezTo>
                    <a:pt x="398" y="506"/>
                    <a:pt x="398" y="500"/>
                    <a:pt x="403" y="499"/>
                  </a:cubicBezTo>
                  <a:cubicBezTo>
                    <a:pt x="403" y="496"/>
                    <a:pt x="400" y="495"/>
                    <a:pt x="401" y="492"/>
                  </a:cubicBezTo>
                  <a:cubicBezTo>
                    <a:pt x="407" y="492"/>
                    <a:pt x="406" y="480"/>
                    <a:pt x="412" y="486"/>
                  </a:cubicBezTo>
                  <a:cubicBezTo>
                    <a:pt x="413" y="479"/>
                    <a:pt x="410" y="477"/>
                    <a:pt x="404" y="477"/>
                  </a:cubicBezTo>
                  <a:cubicBezTo>
                    <a:pt x="406" y="475"/>
                    <a:pt x="406" y="472"/>
                    <a:pt x="406" y="469"/>
                  </a:cubicBezTo>
                  <a:cubicBezTo>
                    <a:pt x="404" y="464"/>
                    <a:pt x="393" y="467"/>
                    <a:pt x="391" y="462"/>
                  </a:cubicBezTo>
                  <a:cubicBezTo>
                    <a:pt x="388" y="464"/>
                    <a:pt x="382" y="463"/>
                    <a:pt x="380" y="467"/>
                  </a:cubicBezTo>
                  <a:cubicBezTo>
                    <a:pt x="378" y="468"/>
                    <a:pt x="379" y="464"/>
                    <a:pt x="378" y="464"/>
                  </a:cubicBezTo>
                  <a:cubicBezTo>
                    <a:pt x="375" y="462"/>
                    <a:pt x="369" y="465"/>
                    <a:pt x="365" y="464"/>
                  </a:cubicBezTo>
                  <a:cubicBezTo>
                    <a:pt x="363" y="465"/>
                    <a:pt x="363" y="468"/>
                    <a:pt x="360" y="467"/>
                  </a:cubicBezTo>
                  <a:cubicBezTo>
                    <a:pt x="354" y="468"/>
                    <a:pt x="356" y="460"/>
                    <a:pt x="347" y="462"/>
                  </a:cubicBezTo>
                  <a:cubicBezTo>
                    <a:pt x="347" y="458"/>
                    <a:pt x="344" y="458"/>
                    <a:pt x="345" y="454"/>
                  </a:cubicBezTo>
                  <a:cubicBezTo>
                    <a:pt x="343" y="455"/>
                    <a:pt x="342" y="454"/>
                    <a:pt x="341" y="452"/>
                  </a:cubicBezTo>
                  <a:cubicBezTo>
                    <a:pt x="340" y="450"/>
                    <a:pt x="337" y="449"/>
                    <a:pt x="334" y="449"/>
                  </a:cubicBezTo>
                  <a:cubicBezTo>
                    <a:pt x="337" y="444"/>
                    <a:pt x="335" y="433"/>
                    <a:pt x="334" y="428"/>
                  </a:cubicBezTo>
                  <a:cubicBezTo>
                    <a:pt x="329" y="431"/>
                    <a:pt x="323" y="425"/>
                    <a:pt x="322" y="434"/>
                  </a:cubicBezTo>
                  <a:cubicBezTo>
                    <a:pt x="317" y="431"/>
                    <a:pt x="316" y="435"/>
                    <a:pt x="311" y="432"/>
                  </a:cubicBezTo>
                  <a:cubicBezTo>
                    <a:pt x="312" y="434"/>
                    <a:pt x="311" y="435"/>
                    <a:pt x="309" y="436"/>
                  </a:cubicBezTo>
                  <a:cubicBezTo>
                    <a:pt x="311" y="437"/>
                    <a:pt x="312" y="438"/>
                    <a:pt x="313" y="439"/>
                  </a:cubicBezTo>
                  <a:cubicBezTo>
                    <a:pt x="314" y="441"/>
                    <a:pt x="313" y="444"/>
                    <a:pt x="317" y="443"/>
                  </a:cubicBezTo>
                  <a:cubicBezTo>
                    <a:pt x="315" y="449"/>
                    <a:pt x="315" y="447"/>
                    <a:pt x="319" y="451"/>
                  </a:cubicBezTo>
                  <a:cubicBezTo>
                    <a:pt x="320" y="455"/>
                    <a:pt x="316" y="453"/>
                    <a:pt x="315" y="454"/>
                  </a:cubicBezTo>
                  <a:cubicBezTo>
                    <a:pt x="315" y="455"/>
                    <a:pt x="312" y="461"/>
                    <a:pt x="311" y="460"/>
                  </a:cubicBezTo>
                  <a:cubicBezTo>
                    <a:pt x="307" y="456"/>
                    <a:pt x="311" y="465"/>
                    <a:pt x="304" y="464"/>
                  </a:cubicBezTo>
                  <a:cubicBezTo>
                    <a:pt x="303" y="462"/>
                    <a:pt x="302" y="460"/>
                    <a:pt x="300" y="460"/>
                  </a:cubicBezTo>
                  <a:cubicBezTo>
                    <a:pt x="299" y="457"/>
                    <a:pt x="302" y="456"/>
                    <a:pt x="304" y="456"/>
                  </a:cubicBezTo>
                  <a:cubicBezTo>
                    <a:pt x="301" y="453"/>
                    <a:pt x="295" y="451"/>
                    <a:pt x="300" y="447"/>
                  </a:cubicBezTo>
                  <a:cubicBezTo>
                    <a:pt x="298" y="446"/>
                    <a:pt x="294" y="448"/>
                    <a:pt x="293" y="447"/>
                  </a:cubicBezTo>
                  <a:cubicBezTo>
                    <a:pt x="291" y="446"/>
                    <a:pt x="296" y="445"/>
                    <a:pt x="296" y="445"/>
                  </a:cubicBezTo>
                  <a:cubicBezTo>
                    <a:pt x="296" y="445"/>
                    <a:pt x="292" y="440"/>
                    <a:pt x="287" y="438"/>
                  </a:cubicBezTo>
                  <a:cubicBezTo>
                    <a:pt x="288" y="429"/>
                    <a:pt x="283" y="427"/>
                    <a:pt x="283" y="419"/>
                  </a:cubicBezTo>
                  <a:cubicBezTo>
                    <a:pt x="284" y="416"/>
                    <a:pt x="279" y="418"/>
                    <a:pt x="278" y="417"/>
                  </a:cubicBezTo>
                  <a:cubicBezTo>
                    <a:pt x="277" y="416"/>
                    <a:pt x="281" y="414"/>
                    <a:pt x="280" y="413"/>
                  </a:cubicBezTo>
                  <a:cubicBezTo>
                    <a:pt x="276" y="410"/>
                    <a:pt x="275" y="414"/>
                    <a:pt x="272" y="411"/>
                  </a:cubicBezTo>
                  <a:cubicBezTo>
                    <a:pt x="272" y="411"/>
                    <a:pt x="274" y="409"/>
                    <a:pt x="274" y="408"/>
                  </a:cubicBezTo>
                  <a:cubicBezTo>
                    <a:pt x="273" y="406"/>
                    <a:pt x="272" y="410"/>
                    <a:pt x="272" y="410"/>
                  </a:cubicBezTo>
                  <a:cubicBezTo>
                    <a:pt x="270" y="410"/>
                    <a:pt x="271" y="407"/>
                    <a:pt x="270" y="406"/>
                  </a:cubicBezTo>
                  <a:cubicBezTo>
                    <a:pt x="263" y="407"/>
                    <a:pt x="263" y="401"/>
                    <a:pt x="255" y="402"/>
                  </a:cubicBezTo>
                  <a:cubicBezTo>
                    <a:pt x="255" y="400"/>
                    <a:pt x="253" y="400"/>
                    <a:pt x="252" y="398"/>
                  </a:cubicBezTo>
                  <a:cubicBezTo>
                    <a:pt x="251" y="398"/>
                    <a:pt x="252" y="395"/>
                    <a:pt x="252" y="395"/>
                  </a:cubicBezTo>
                  <a:cubicBezTo>
                    <a:pt x="251" y="394"/>
                    <a:pt x="248" y="395"/>
                    <a:pt x="248" y="395"/>
                  </a:cubicBezTo>
                  <a:cubicBezTo>
                    <a:pt x="248" y="394"/>
                    <a:pt x="248" y="387"/>
                    <a:pt x="246" y="389"/>
                  </a:cubicBezTo>
                  <a:cubicBezTo>
                    <a:pt x="245" y="391"/>
                    <a:pt x="244" y="389"/>
                    <a:pt x="242" y="387"/>
                  </a:cubicBezTo>
                  <a:cubicBezTo>
                    <a:pt x="242" y="386"/>
                    <a:pt x="240" y="386"/>
                    <a:pt x="240" y="383"/>
                  </a:cubicBezTo>
                  <a:cubicBezTo>
                    <a:pt x="234" y="384"/>
                    <a:pt x="235" y="386"/>
                    <a:pt x="229" y="383"/>
                  </a:cubicBezTo>
                  <a:cubicBezTo>
                    <a:pt x="227" y="384"/>
                    <a:pt x="228" y="387"/>
                    <a:pt x="226" y="387"/>
                  </a:cubicBezTo>
                  <a:cubicBezTo>
                    <a:pt x="224" y="392"/>
                    <a:pt x="229" y="391"/>
                    <a:pt x="229" y="395"/>
                  </a:cubicBezTo>
                  <a:cubicBezTo>
                    <a:pt x="229" y="396"/>
                    <a:pt x="232" y="399"/>
                    <a:pt x="233" y="400"/>
                  </a:cubicBezTo>
                  <a:cubicBezTo>
                    <a:pt x="234" y="401"/>
                    <a:pt x="235" y="402"/>
                    <a:pt x="237" y="402"/>
                  </a:cubicBezTo>
                  <a:cubicBezTo>
                    <a:pt x="234" y="408"/>
                    <a:pt x="240" y="407"/>
                    <a:pt x="242" y="410"/>
                  </a:cubicBezTo>
                  <a:cubicBezTo>
                    <a:pt x="243" y="410"/>
                    <a:pt x="244" y="417"/>
                    <a:pt x="246" y="415"/>
                  </a:cubicBezTo>
                  <a:cubicBezTo>
                    <a:pt x="249" y="412"/>
                    <a:pt x="246" y="416"/>
                    <a:pt x="248" y="417"/>
                  </a:cubicBezTo>
                  <a:cubicBezTo>
                    <a:pt x="250" y="419"/>
                    <a:pt x="254" y="418"/>
                    <a:pt x="255" y="423"/>
                  </a:cubicBezTo>
                  <a:cubicBezTo>
                    <a:pt x="258" y="421"/>
                    <a:pt x="259" y="424"/>
                    <a:pt x="259" y="424"/>
                  </a:cubicBezTo>
                  <a:cubicBezTo>
                    <a:pt x="260" y="425"/>
                    <a:pt x="262" y="423"/>
                    <a:pt x="261" y="423"/>
                  </a:cubicBezTo>
                  <a:cubicBezTo>
                    <a:pt x="263" y="423"/>
                    <a:pt x="264" y="428"/>
                    <a:pt x="265" y="424"/>
                  </a:cubicBezTo>
                  <a:cubicBezTo>
                    <a:pt x="269" y="424"/>
                    <a:pt x="264" y="433"/>
                    <a:pt x="270" y="430"/>
                  </a:cubicBezTo>
                  <a:cubicBezTo>
                    <a:pt x="270" y="434"/>
                    <a:pt x="262" y="431"/>
                    <a:pt x="259" y="432"/>
                  </a:cubicBezTo>
                  <a:cubicBezTo>
                    <a:pt x="260" y="434"/>
                    <a:pt x="262" y="433"/>
                    <a:pt x="263" y="436"/>
                  </a:cubicBezTo>
                  <a:cubicBezTo>
                    <a:pt x="264" y="439"/>
                    <a:pt x="260" y="445"/>
                    <a:pt x="263" y="445"/>
                  </a:cubicBezTo>
                  <a:cubicBezTo>
                    <a:pt x="261" y="448"/>
                    <a:pt x="257" y="448"/>
                    <a:pt x="253" y="449"/>
                  </a:cubicBezTo>
                  <a:cubicBezTo>
                    <a:pt x="256" y="448"/>
                    <a:pt x="254" y="441"/>
                    <a:pt x="257" y="441"/>
                  </a:cubicBezTo>
                  <a:cubicBezTo>
                    <a:pt x="256" y="440"/>
                    <a:pt x="256" y="436"/>
                    <a:pt x="253" y="436"/>
                  </a:cubicBezTo>
                  <a:cubicBezTo>
                    <a:pt x="251" y="435"/>
                    <a:pt x="255" y="433"/>
                    <a:pt x="250" y="430"/>
                  </a:cubicBezTo>
                  <a:cubicBezTo>
                    <a:pt x="248" y="429"/>
                    <a:pt x="244" y="429"/>
                    <a:pt x="244" y="424"/>
                  </a:cubicBezTo>
                  <a:cubicBezTo>
                    <a:pt x="236" y="426"/>
                    <a:pt x="235" y="421"/>
                    <a:pt x="229" y="421"/>
                  </a:cubicBezTo>
                  <a:cubicBezTo>
                    <a:pt x="228" y="416"/>
                    <a:pt x="225" y="414"/>
                    <a:pt x="222" y="410"/>
                  </a:cubicBezTo>
                  <a:cubicBezTo>
                    <a:pt x="221" y="408"/>
                    <a:pt x="220" y="410"/>
                    <a:pt x="220" y="408"/>
                  </a:cubicBezTo>
                  <a:cubicBezTo>
                    <a:pt x="220" y="405"/>
                    <a:pt x="217" y="407"/>
                    <a:pt x="216" y="406"/>
                  </a:cubicBezTo>
                  <a:cubicBezTo>
                    <a:pt x="216" y="405"/>
                    <a:pt x="217" y="402"/>
                    <a:pt x="216" y="402"/>
                  </a:cubicBezTo>
                  <a:cubicBezTo>
                    <a:pt x="214" y="401"/>
                    <a:pt x="211" y="403"/>
                    <a:pt x="209" y="402"/>
                  </a:cubicBezTo>
                  <a:cubicBezTo>
                    <a:pt x="208" y="401"/>
                    <a:pt x="212" y="400"/>
                    <a:pt x="213" y="400"/>
                  </a:cubicBezTo>
                  <a:cubicBezTo>
                    <a:pt x="210" y="396"/>
                    <a:pt x="199" y="396"/>
                    <a:pt x="194" y="398"/>
                  </a:cubicBezTo>
                  <a:cubicBezTo>
                    <a:pt x="193" y="400"/>
                    <a:pt x="197" y="401"/>
                    <a:pt x="198" y="400"/>
                  </a:cubicBezTo>
                  <a:cubicBezTo>
                    <a:pt x="196" y="403"/>
                    <a:pt x="195" y="401"/>
                    <a:pt x="192" y="402"/>
                  </a:cubicBezTo>
                  <a:cubicBezTo>
                    <a:pt x="188" y="404"/>
                    <a:pt x="188" y="410"/>
                    <a:pt x="185" y="410"/>
                  </a:cubicBezTo>
                  <a:cubicBezTo>
                    <a:pt x="177" y="409"/>
                    <a:pt x="175" y="403"/>
                    <a:pt x="166" y="404"/>
                  </a:cubicBezTo>
                  <a:cubicBezTo>
                    <a:pt x="163" y="405"/>
                    <a:pt x="164" y="410"/>
                    <a:pt x="158" y="408"/>
                  </a:cubicBezTo>
                  <a:cubicBezTo>
                    <a:pt x="158" y="412"/>
                    <a:pt x="158" y="416"/>
                    <a:pt x="158" y="421"/>
                  </a:cubicBezTo>
                  <a:cubicBezTo>
                    <a:pt x="153" y="423"/>
                    <a:pt x="141" y="421"/>
                    <a:pt x="144" y="432"/>
                  </a:cubicBezTo>
                  <a:cubicBezTo>
                    <a:pt x="131" y="429"/>
                    <a:pt x="141" y="439"/>
                    <a:pt x="130" y="439"/>
                  </a:cubicBezTo>
                  <a:cubicBezTo>
                    <a:pt x="130" y="442"/>
                    <a:pt x="137" y="446"/>
                    <a:pt x="132" y="447"/>
                  </a:cubicBezTo>
                  <a:cubicBezTo>
                    <a:pt x="132" y="453"/>
                    <a:pt x="129" y="447"/>
                    <a:pt x="125" y="452"/>
                  </a:cubicBezTo>
                  <a:cubicBezTo>
                    <a:pt x="125" y="455"/>
                    <a:pt x="125" y="456"/>
                    <a:pt x="127" y="456"/>
                  </a:cubicBezTo>
                  <a:cubicBezTo>
                    <a:pt x="127" y="460"/>
                    <a:pt x="120" y="457"/>
                    <a:pt x="117" y="458"/>
                  </a:cubicBezTo>
                  <a:cubicBezTo>
                    <a:pt x="115" y="458"/>
                    <a:pt x="115" y="463"/>
                    <a:pt x="114" y="464"/>
                  </a:cubicBezTo>
                  <a:cubicBezTo>
                    <a:pt x="108" y="466"/>
                    <a:pt x="98" y="462"/>
                    <a:pt x="93" y="469"/>
                  </a:cubicBezTo>
                  <a:cubicBezTo>
                    <a:pt x="91" y="467"/>
                    <a:pt x="89" y="464"/>
                    <a:pt x="88" y="462"/>
                  </a:cubicBezTo>
                  <a:cubicBezTo>
                    <a:pt x="79" y="460"/>
                    <a:pt x="70" y="464"/>
                    <a:pt x="67" y="462"/>
                  </a:cubicBezTo>
                  <a:cubicBezTo>
                    <a:pt x="68" y="455"/>
                    <a:pt x="71" y="447"/>
                    <a:pt x="65" y="443"/>
                  </a:cubicBezTo>
                  <a:cubicBezTo>
                    <a:pt x="64" y="440"/>
                    <a:pt x="68" y="439"/>
                    <a:pt x="69" y="436"/>
                  </a:cubicBezTo>
                  <a:cubicBezTo>
                    <a:pt x="70" y="430"/>
                    <a:pt x="67" y="425"/>
                    <a:pt x="71" y="421"/>
                  </a:cubicBezTo>
                  <a:cubicBezTo>
                    <a:pt x="69" y="417"/>
                    <a:pt x="70" y="411"/>
                    <a:pt x="65" y="410"/>
                  </a:cubicBezTo>
                  <a:cubicBezTo>
                    <a:pt x="66" y="408"/>
                    <a:pt x="70" y="408"/>
                    <a:pt x="69" y="404"/>
                  </a:cubicBezTo>
                  <a:cubicBezTo>
                    <a:pt x="74" y="405"/>
                    <a:pt x="85" y="400"/>
                    <a:pt x="84" y="408"/>
                  </a:cubicBezTo>
                  <a:cubicBezTo>
                    <a:pt x="88" y="404"/>
                    <a:pt x="106" y="412"/>
                    <a:pt x="110" y="408"/>
                  </a:cubicBezTo>
                  <a:cubicBezTo>
                    <a:pt x="112" y="406"/>
                    <a:pt x="111" y="407"/>
                    <a:pt x="114" y="408"/>
                  </a:cubicBezTo>
                  <a:cubicBezTo>
                    <a:pt x="113" y="408"/>
                    <a:pt x="115" y="405"/>
                    <a:pt x="116" y="406"/>
                  </a:cubicBezTo>
                  <a:cubicBezTo>
                    <a:pt x="116" y="406"/>
                    <a:pt x="116" y="408"/>
                    <a:pt x="116" y="408"/>
                  </a:cubicBezTo>
                  <a:cubicBezTo>
                    <a:pt x="121" y="406"/>
                    <a:pt x="124" y="404"/>
                    <a:pt x="125" y="398"/>
                  </a:cubicBezTo>
                  <a:cubicBezTo>
                    <a:pt x="125" y="396"/>
                    <a:pt x="130" y="386"/>
                    <a:pt x="125" y="382"/>
                  </a:cubicBezTo>
                  <a:cubicBezTo>
                    <a:pt x="122" y="379"/>
                    <a:pt x="126" y="379"/>
                    <a:pt x="123" y="374"/>
                  </a:cubicBezTo>
                  <a:cubicBezTo>
                    <a:pt x="123" y="372"/>
                    <a:pt x="120" y="373"/>
                    <a:pt x="117" y="372"/>
                  </a:cubicBezTo>
                  <a:cubicBezTo>
                    <a:pt x="118" y="371"/>
                    <a:pt x="119" y="369"/>
                    <a:pt x="119" y="367"/>
                  </a:cubicBezTo>
                  <a:cubicBezTo>
                    <a:pt x="117" y="365"/>
                    <a:pt x="116" y="369"/>
                    <a:pt x="116" y="369"/>
                  </a:cubicBezTo>
                  <a:cubicBezTo>
                    <a:pt x="113" y="368"/>
                    <a:pt x="115" y="366"/>
                    <a:pt x="114" y="365"/>
                  </a:cubicBezTo>
                  <a:cubicBezTo>
                    <a:pt x="112" y="364"/>
                    <a:pt x="107" y="364"/>
                    <a:pt x="104" y="363"/>
                  </a:cubicBezTo>
                  <a:cubicBezTo>
                    <a:pt x="104" y="363"/>
                    <a:pt x="104" y="361"/>
                    <a:pt x="102" y="361"/>
                  </a:cubicBezTo>
                  <a:cubicBezTo>
                    <a:pt x="100" y="361"/>
                    <a:pt x="99" y="361"/>
                    <a:pt x="99" y="359"/>
                  </a:cubicBezTo>
                  <a:cubicBezTo>
                    <a:pt x="97" y="354"/>
                    <a:pt x="103" y="357"/>
                    <a:pt x="102" y="357"/>
                  </a:cubicBezTo>
                  <a:cubicBezTo>
                    <a:pt x="108" y="356"/>
                    <a:pt x="112" y="352"/>
                    <a:pt x="123" y="354"/>
                  </a:cubicBezTo>
                  <a:cubicBezTo>
                    <a:pt x="124" y="350"/>
                    <a:pt x="122" y="350"/>
                    <a:pt x="119" y="350"/>
                  </a:cubicBezTo>
                  <a:cubicBezTo>
                    <a:pt x="121" y="345"/>
                    <a:pt x="127" y="350"/>
                    <a:pt x="130" y="350"/>
                  </a:cubicBezTo>
                  <a:cubicBezTo>
                    <a:pt x="132" y="350"/>
                    <a:pt x="136" y="346"/>
                    <a:pt x="136" y="350"/>
                  </a:cubicBezTo>
                  <a:cubicBezTo>
                    <a:pt x="140" y="347"/>
                    <a:pt x="140" y="341"/>
                    <a:pt x="147" y="341"/>
                  </a:cubicBezTo>
                  <a:cubicBezTo>
                    <a:pt x="145" y="334"/>
                    <a:pt x="152" y="337"/>
                    <a:pt x="151" y="331"/>
                  </a:cubicBezTo>
                  <a:cubicBezTo>
                    <a:pt x="155" y="331"/>
                    <a:pt x="158" y="331"/>
                    <a:pt x="162" y="331"/>
                  </a:cubicBezTo>
                  <a:cubicBezTo>
                    <a:pt x="162" y="329"/>
                    <a:pt x="160" y="330"/>
                    <a:pt x="158" y="329"/>
                  </a:cubicBezTo>
                  <a:cubicBezTo>
                    <a:pt x="159" y="326"/>
                    <a:pt x="164" y="328"/>
                    <a:pt x="162" y="322"/>
                  </a:cubicBezTo>
                  <a:cubicBezTo>
                    <a:pt x="167" y="322"/>
                    <a:pt x="166" y="325"/>
                    <a:pt x="170" y="322"/>
                  </a:cubicBezTo>
                  <a:cubicBezTo>
                    <a:pt x="165" y="312"/>
                    <a:pt x="173" y="316"/>
                    <a:pt x="173" y="307"/>
                  </a:cubicBezTo>
                  <a:cubicBezTo>
                    <a:pt x="176" y="307"/>
                    <a:pt x="178" y="308"/>
                    <a:pt x="181" y="307"/>
                  </a:cubicBezTo>
                  <a:cubicBezTo>
                    <a:pt x="183" y="306"/>
                    <a:pt x="183" y="304"/>
                    <a:pt x="185" y="303"/>
                  </a:cubicBezTo>
                  <a:cubicBezTo>
                    <a:pt x="187" y="302"/>
                    <a:pt x="186" y="305"/>
                    <a:pt x="186" y="305"/>
                  </a:cubicBezTo>
                  <a:cubicBezTo>
                    <a:pt x="189" y="306"/>
                    <a:pt x="188" y="303"/>
                    <a:pt x="188" y="303"/>
                  </a:cubicBezTo>
                  <a:cubicBezTo>
                    <a:pt x="190" y="303"/>
                    <a:pt x="194" y="304"/>
                    <a:pt x="196" y="303"/>
                  </a:cubicBezTo>
                  <a:cubicBezTo>
                    <a:pt x="198" y="303"/>
                    <a:pt x="199" y="297"/>
                    <a:pt x="203" y="300"/>
                  </a:cubicBezTo>
                  <a:cubicBezTo>
                    <a:pt x="203" y="295"/>
                    <a:pt x="197" y="296"/>
                    <a:pt x="198" y="290"/>
                  </a:cubicBezTo>
                  <a:cubicBezTo>
                    <a:pt x="203" y="289"/>
                    <a:pt x="200" y="288"/>
                    <a:pt x="199" y="281"/>
                  </a:cubicBezTo>
                  <a:cubicBezTo>
                    <a:pt x="199" y="276"/>
                    <a:pt x="202" y="273"/>
                    <a:pt x="201" y="268"/>
                  </a:cubicBezTo>
                  <a:cubicBezTo>
                    <a:pt x="204" y="268"/>
                    <a:pt x="206" y="268"/>
                    <a:pt x="209" y="268"/>
                  </a:cubicBezTo>
                  <a:cubicBezTo>
                    <a:pt x="214" y="268"/>
                    <a:pt x="204" y="263"/>
                    <a:pt x="213" y="264"/>
                  </a:cubicBezTo>
                  <a:cubicBezTo>
                    <a:pt x="213" y="266"/>
                    <a:pt x="215" y="266"/>
                    <a:pt x="216" y="266"/>
                  </a:cubicBezTo>
                  <a:cubicBezTo>
                    <a:pt x="213" y="270"/>
                    <a:pt x="213" y="266"/>
                    <a:pt x="214" y="272"/>
                  </a:cubicBezTo>
                  <a:cubicBezTo>
                    <a:pt x="215" y="275"/>
                    <a:pt x="214" y="278"/>
                    <a:pt x="218" y="277"/>
                  </a:cubicBezTo>
                  <a:cubicBezTo>
                    <a:pt x="218" y="280"/>
                    <a:pt x="218" y="282"/>
                    <a:pt x="216" y="283"/>
                  </a:cubicBezTo>
                  <a:cubicBezTo>
                    <a:pt x="216" y="286"/>
                    <a:pt x="224" y="280"/>
                    <a:pt x="227" y="285"/>
                  </a:cubicBezTo>
                  <a:cubicBezTo>
                    <a:pt x="226" y="290"/>
                    <a:pt x="215" y="286"/>
                    <a:pt x="214" y="292"/>
                  </a:cubicBezTo>
                  <a:cubicBezTo>
                    <a:pt x="213" y="296"/>
                    <a:pt x="219" y="297"/>
                    <a:pt x="220" y="298"/>
                  </a:cubicBezTo>
                  <a:cubicBezTo>
                    <a:pt x="222" y="299"/>
                    <a:pt x="222" y="302"/>
                    <a:pt x="226" y="301"/>
                  </a:cubicBezTo>
                  <a:cubicBezTo>
                    <a:pt x="224" y="298"/>
                    <a:pt x="219" y="298"/>
                    <a:pt x="227" y="298"/>
                  </a:cubicBezTo>
                  <a:cubicBezTo>
                    <a:pt x="230" y="298"/>
                    <a:pt x="233" y="297"/>
                    <a:pt x="235" y="298"/>
                  </a:cubicBezTo>
                  <a:cubicBezTo>
                    <a:pt x="238" y="298"/>
                    <a:pt x="239" y="300"/>
                    <a:pt x="242" y="300"/>
                  </a:cubicBezTo>
                  <a:cubicBezTo>
                    <a:pt x="247" y="300"/>
                    <a:pt x="248" y="296"/>
                    <a:pt x="253" y="298"/>
                  </a:cubicBezTo>
                  <a:cubicBezTo>
                    <a:pt x="254" y="298"/>
                    <a:pt x="260" y="301"/>
                    <a:pt x="263" y="298"/>
                  </a:cubicBezTo>
                  <a:cubicBezTo>
                    <a:pt x="263" y="298"/>
                    <a:pt x="263" y="296"/>
                    <a:pt x="263" y="296"/>
                  </a:cubicBezTo>
                  <a:cubicBezTo>
                    <a:pt x="268" y="294"/>
                    <a:pt x="274" y="296"/>
                    <a:pt x="276" y="292"/>
                  </a:cubicBezTo>
                  <a:cubicBezTo>
                    <a:pt x="283" y="300"/>
                    <a:pt x="288" y="286"/>
                    <a:pt x="293" y="290"/>
                  </a:cubicBezTo>
                  <a:cubicBezTo>
                    <a:pt x="293" y="288"/>
                    <a:pt x="293" y="285"/>
                    <a:pt x="293" y="283"/>
                  </a:cubicBezTo>
                  <a:cubicBezTo>
                    <a:pt x="296" y="284"/>
                    <a:pt x="296" y="281"/>
                    <a:pt x="296" y="279"/>
                  </a:cubicBezTo>
                  <a:cubicBezTo>
                    <a:pt x="296" y="279"/>
                    <a:pt x="298" y="274"/>
                    <a:pt x="298" y="273"/>
                  </a:cubicBezTo>
                  <a:cubicBezTo>
                    <a:pt x="300" y="272"/>
                    <a:pt x="298" y="272"/>
                    <a:pt x="298" y="268"/>
                  </a:cubicBezTo>
                  <a:cubicBezTo>
                    <a:pt x="302" y="268"/>
                    <a:pt x="305" y="267"/>
                    <a:pt x="306" y="264"/>
                  </a:cubicBezTo>
                  <a:cubicBezTo>
                    <a:pt x="308" y="264"/>
                    <a:pt x="307" y="266"/>
                    <a:pt x="308" y="268"/>
                  </a:cubicBezTo>
                  <a:cubicBezTo>
                    <a:pt x="309" y="266"/>
                    <a:pt x="312" y="266"/>
                    <a:pt x="315" y="266"/>
                  </a:cubicBezTo>
                  <a:cubicBezTo>
                    <a:pt x="317" y="266"/>
                    <a:pt x="316" y="262"/>
                    <a:pt x="319" y="262"/>
                  </a:cubicBezTo>
                  <a:cubicBezTo>
                    <a:pt x="319" y="258"/>
                    <a:pt x="318" y="255"/>
                    <a:pt x="315" y="255"/>
                  </a:cubicBezTo>
                  <a:cubicBezTo>
                    <a:pt x="316" y="253"/>
                    <a:pt x="317" y="251"/>
                    <a:pt x="317" y="247"/>
                  </a:cubicBezTo>
                  <a:cubicBezTo>
                    <a:pt x="321" y="248"/>
                    <a:pt x="323" y="247"/>
                    <a:pt x="322" y="244"/>
                  </a:cubicBezTo>
                  <a:cubicBezTo>
                    <a:pt x="327" y="248"/>
                    <a:pt x="328" y="241"/>
                    <a:pt x="335" y="244"/>
                  </a:cubicBezTo>
                  <a:cubicBezTo>
                    <a:pt x="336" y="244"/>
                    <a:pt x="338" y="246"/>
                    <a:pt x="337" y="246"/>
                  </a:cubicBezTo>
                  <a:cubicBezTo>
                    <a:pt x="339" y="246"/>
                    <a:pt x="339" y="244"/>
                    <a:pt x="341" y="244"/>
                  </a:cubicBezTo>
                  <a:cubicBezTo>
                    <a:pt x="343" y="243"/>
                    <a:pt x="345" y="245"/>
                    <a:pt x="345" y="246"/>
                  </a:cubicBezTo>
                  <a:cubicBezTo>
                    <a:pt x="347" y="245"/>
                    <a:pt x="345" y="243"/>
                    <a:pt x="347" y="242"/>
                  </a:cubicBezTo>
                  <a:cubicBezTo>
                    <a:pt x="348" y="241"/>
                    <a:pt x="350" y="242"/>
                    <a:pt x="350" y="242"/>
                  </a:cubicBezTo>
                  <a:cubicBezTo>
                    <a:pt x="353" y="240"/>
                    <a:pt x="353" y="236"/>
                    <a:pt x="358" y="238"/>
                  </a:cubicBezTo>
                  <a:cubicBezTo>
                    <a:pt x="355" y="236"/>
                    <a:pt x="357" y="229"/>
                    <a:pt x="352" y="229"/>
                  </a:cubicBezTo>
                  <a:cubicBezTo>
                    <a:pt x="349" y="226"/>
                    <a:pt x="349" y="232"/>
                    <a:pt x="349" y="232"/>
                  </a:cubicBezTo>
                  <a:cubicBezTo>
                    <a:pt x="347" y="233"/>
                    <a:pt x="346" y="230"/>
                    <a:pt x="345" y="231"/>
                  </a:cubicBezTo>
                  <a:cubicBezTo>
                    <a:pt x="344" y="231"/>
                    <a:pt x="342" y="232"/>
                    <a:pt x="343" y="232"/>
                  </a:cubicBezTo>
                  <a:cubicBezTo>
                    <a:pt x="341" y="232"/>
                    <a:pt x="341" y="230"/>
                    <a:pt x="339" y="231"/>
                  </a:cubicBezTo>
                  <a:cubicBezTo>
                    <a:pt x="336" y="231"/>
                    <a:pt x="334" y="234"/>
                    <a:pt x="330" y="232"/>
                  </a:cubicBezTo>
                  <a:cubicBezTo>
                    <a:pt x="328" y="232"/>
                    <a:pt x="328" y="235"/>
                    <a:pt x="328" y="236"/>
                  </a:cubicBezTo>
                  <a:cubicBezTo>
                    <a:pt x="320" y="235"/>
                    <a:pt x="312" y="237"/>
                    <a:pt x="306" y="234"/>
                  </a:cubicBezTo>
                  <a:cubicBezTo>
                    <a:pt x="305" y="234"/>
                    <a:pt x="306" y="231"/>
                    <a:pt x="306" y="231"/>
                  </a:cubicBezTo>
                  <a:cubicBezTo>
                    <a:pt x="304" y="229"/>
                    <a:pt x="299" y="231"/>
                    <a:pt x="298" y="229"/>
                  </a:cubicBezTo>
                  <a:cubicBezTo>
                    <a:pt x="303" y="218"/>
                    <a:pt x="300" y="213"/>
                    <a:pt x="298" y="201"/>
                  </a:cubicBezTo>
                  <a:cubicBezTo>
                    <a:pt x="303" y="200"/>
                    <a:pt x="311" y="193"/>
                    <a:pt x="313" y="197"/>
                  </a:cubicBezTo>
                  <a:cubicBezTo>
                    <a:pt x="316" y="195"/>
                    <a:pt x="313" y="194"/>
                    <a:pt x="315" y="190"/>
                  </a:cubicBezTo>
                  <a:cubicBezTo>
                    <a:pt x="321" y="190"/>
                    <a:pt x="321" y="179"/>
                    <a:pt x="322" y="177"/>
                  </a:cubicBezTo>
                  <a:cubicBezTo>
                    <a:pt x="323" y="176"/>
                    <a:pt x="326" y="177"/>
                    <a:pt x="326" y="177"/>
                  </a:cubicBezTo>
                  <a:cubicBezTo>
                    <a:pt x="326" y="173"/>
                    <a:pt x="319" y="171"/>
                    <a:pt x="322" y="167"/>
                  </a:cubicBezTo>
                  <a:cubicBezTo>
                    <a:pt x="320" y="169"/>
                    <a:pt x="315" y="167"/>
                    <a:pt x="311" y="167"/>
                  </a:cubicBezTo>
                  <a:cubicBezTo>
                    <a:pt x="307" y="168"/>
                    <a:pt x="303" y="172"/>
                    <a:pt x="298" y="171"/>
                  </a:cubicBezTo>
                  <a:cubicBezTo>
                    <a:pt x="295" y="168"/>
                    <a:pt x="295" y="182"/>
                    <a:pt x="296" y="178"/>
                  </a:cubicBezTo>
                  <a:cubicBezTo>
                    <a:pt x="295" y="182"/>
                    <a:pt x="294" y="177"/>
                    <a:pt x="293" y="178"/>
                  </a:cubicBezTo>
                  <a:cubicBezTo>
                    <a:pt x="291" y="180"/>
                    <a:pt x="294" y="184"/>
                    <a:pt x="293" y="186"/>
                  </a:cubicBezTo>
                  <a:cubicBezTo>
                    <a:pt x="292" y="187"/>
                    <a:pt x="288" y="191"/>
                    <a:pt x="285" y="193"/>
                  </a:cubicBezTo>
                  <a:cubicBezTo>
                    <a:pt x="280" y="199"/>
                    <a:pt x="280" y="203"/>
                    <a:pt x="272" y="203"/>
                  </a:cubicBezTo>
                  <a:cubicBezTo>
                    <a:pt x="272" y="205"/>
                    <a:pt x="275" y="208"/>
                    <a:pt x="272" y="208"/>
                  </a:cubicBezTo>
                  <a:cubicBezTo>
                    <a:pt x="270" y="208"/>
                    <a:pt x="272" y="211"/>
                    <a:pt x="270" y="212"/>
                  </a:cubicBezTo>
                  <a:cubicBezTo>
                    <a:pt x="270" y="212"/>
                    <a:pt x="267" y="211"/>
                    <a:pt x="267" y="212"/>
                  </a:cubicBezTo>
                  <a:cubicBezTo>
                    <a:pt x="266" y="213"/>
                    <a:pt x="267" y="215"/>
                    <a:pt x="267" y="216"/>
                  </a:cubicBezTo>
                  <a:cubicBezTo>
                    <a:pt x="266" y="216"/>
                    <a:pt x="265" y="215"/>
                    <a:pt x="265" y="216"/>
                  </a:cubicBezTo>
                  <a:cubicBezTo>
                    <a:pt x="264" y="218"/>
                    <a:pt x="266" y="223"/>
                    <a:pt x="263" y="223"/>
                  </a:cubicBezTo>
                  <a:cubicBezTo>
                    <a:pt x="264" y="225"/>
                    <a:pt x="268" y="226"/>
                    <a:pt x="265" y="227"/>
                  </a:cubicBezTo>
                  <a:cubicBezTo>
                    <a:pt x="267" y="229"/>
                    <a:pt x="269" y="232"/>
                    <a:pt x="274" y="232"/>
                  </a:cubicBezTo>
                  <a:cubicBezTo>
                    <a:pt x="274" y="236"/>
                    <a:pt x="275" y="237"/>
                    <a:pt x="278" y="238"/>
                  </a:cubicBezTo>
                  <a:cubicBezTo>
                    <a:pt x="276" y="240"/>
                    <a:pt x="275" y="240"/>
                    <a:pt x="274" y="242"/>
                  </a:cubicBezTo>
                  <a:cubicBezTo>
                    <a:pt x="273" y="244"/>
                    <a:pt x="274" y="246"/>
                    <a:pt x="272" y="247"/>
                  </a:cubicBezTo>
                  <a:cubicBezTo>
                    <a:pt x="270" y="249"/>
                    <a:pt x="268" y="249"/>
                    <a:pt x="265" y="249"/>
                  </a:cubicBezTo>
                  <a:cubicBezTo>
                    <a:pt x="264" y="257"/>
                    <a:pt x="257" y="259"/>
                    <a:pt x="259" y="270"/>
                  </a:cubicBezTo>
                  <a:cubicBezTo>
                    <a:pt x="252" y="267"/>
                    <a:pt x="253" y="279"/>
                    <a:pt x="248" y="279"/>
                  </a:cubicBezTo>
                  <a:cubicBezTo>
                    <a:pt x="247" y="279"/>
                    <a:pt x="247" y="279"/>
                    <a:pt x="246" y="279"/>
                  </a:cubicBezTo>
                  <a:cubicBezTo>
                    <a:pt x="244" y="280"/>
                    <a:pt x="245" y="282"/>
                    <a:pt x="244" y="283"/>
                  </a:cubicBezTo>
                  <a:cubicBezTo>
                    <a:pt x="241" y="284"/>
                    <a:pt x="237" y="280"/>
                    <a:pt x="235" y="285"/>
                  </a:cubicBezTo>
                  <a:cubicBezTo>
                    <a:pt x="231" y="284"/>
                    <a:pt x="234" y="277"/>
                    <a:pt x="233" y="273"/>
                  </a:cubicBezTo>
                  <a:cubicBezTo>
                    <a:pt x="231" y="272"/>
                    <a:pt x="232" y="268"/>
                    <a:pt x="229" y="268"/>
                  </a:cubicBezTo>
                  <a:cubicBezTo>
                    <a:pt x="224" y="268"/>
                    <a:pt x="231" y="262"/>
                    <a:pt x="224" y="262"/>
                  </a:cubicBezTo>
                  <a:cubicBezTo>
                    <a:pt x="227" y="258"/>
                    <a:pt x="220" y="257"/>
                    <a:pt x="220" y="255"/>
                  </a:cubicBezTo>
                  <a:cubicBezTo>
                    <a:pt x="220" y="254"/>
                    <a:pt x="222" y="253"/>
                    <a:pt x="222" y="251"/>
                  </a:cubicBezTo>
                  <a:cubicBezTo>
                    <a:pt x="221" y="246"/>
                    <a:pt x="217" y="243"/>
                    <a:pt x="213" y="240"/>
                  </a:cubicBezTo>
                  <a:cubicBezTo>
                    <a:pt x="207" y="242"/>
                    <a:pt x="209" y="251"/>
                    <a:pt x="199" y="249"/>
                  </a:cubicBezTo>
                  <a:cubicBezTo>
                    <a:pt x="200" y="251"/>
                    <a:pt x="202" y="251"/>
                    <a:pt x="203" y="251"/>
                  </a:cubicBezTo>
                  <a:cubicBezTo>
                    <a:pt x="203" y="253"/>
                    <a:pt x="201" y="253"/>
                    <a:pt x="199" y="253"/>
                  </a:cubicBezTo>
                  <a:cubicBezTo>
                    <a:pt x="196" y="253"/>
                    <a:pt x="198" y="259"/>
                    <a:pt x="194" y="259"/>
                  </a:cubicBezTo>
                  <a:cubicBezTo>
                    <a:pt x="185" y="260"/>
                    <a:pt x="188" y="251"/>
                    <a:pt x="179" y="253"/>
                  </a:cubicBezTo>
                  <a:cubicBezTo>
                    <a:pt x="179" y="251"/>
                    <a:pt x="181" y="252"/>
                    <a:pt x="183" y="251"/>
                  </a:cubicBezTo>
                  <a:cubicBezTo>
                    <a:pt x="185" y="246"/>
                    <a:pt x="178" y="242"/>
                    <a:pt x="183" y="240"/>
                  </a:cubicBezTo>
                  <a:cubicBezTo>
                    <a:pt x="181" y="238"/>
                    <a:pt x="179" y="237"/>
                    <a:pt x="177" y="236"/>
                  </a:cubicBezTo>
                  <a:cubicBezTo>
                    <a:pt x="176" y="234"/>
                    <a:pt x="179" y="233"/>
                    <a:pt x="179" y="232"/>
                  </a:cubicBezTo>
                  <a:cubicBezTo>
                    <a:pt x="179" y="231"/>
                    <a:pt x="175" y="229"/>
                    <a:pt x="175" y="229"/>
                  </a:cubicBezTo>
                  <a:cubicBezTo>
                    <a:pt x="175" y="227"/>
                    <a:pt x="178" y="216"/>
                    <a:pt x="175" y="223"/>
                  </a:cubicBezTo>
                  <a:cubicBezTo>
                    <a:pt x="172" y="222"/>
                    <a:pt x="174" y="219"/>
                    <a:pt x="177" y="219"/>
                  </a:cubicBezTo>
                  <a:cubicBezTo>
                    <a:pt x="173" y="213"/>
                    <a:pt x="183" y="211"/>
                    <a:pt x="179" y="210"/>
                  </a:cubicBezTo>
                  <a:cubicBezTo>
                    <a:pt x="179" y="207"/>
                    <a:pt x="184" y="209"/>
                    <a:pt x="185" y="206"/>
                  </a:cubicBezTo>
                  <a:cubicBezTo>
                    <a:pt x="185" y="204"/>
                    <a:pt x="187" y="206"/>
                    <a:pt x="186" y="206"/>
                  </a:cubicBezTo>
                  <a:cubicBezTo>
                    <a:pt x="188" y="205"/>
                    <a:pt x="188" y="203"/>
                    <a:pt x="190" y="203"/>
                  </a:cubicBezTo>
                  <a:cubicBezTo>
                    <a:pt x="192" y="202"/>
                    <a:pt x="192" y="199"/>
                    <a:pt x="192" y="197"/>
                  </a:cubicBezTo>
                  <a:cubicBezTo>
                    <a:pt x="196" y="198"/>
                    <a:pt x="198" y="197"/>
                    <a:pt x="198" y="193"/>
                  </a:cubicBezTo>
                  <a:cubicBezTo>
                    <a:pt x="203" y="192"/>
                    <a:pt x="200" y="200"/>
                    <a:pt x="207" y="197"/>
                  </a:cubicBezTo>
                  <a:cubicBezTo>
                    <a:pt x="207" y="195"/>
                    <a:pt x="205" y="196"/>
                    <a:pt x="203" y="195"/>
                  </a:cubicBezTo>
                  <a:cubicBezTo>
                    <a:pt x="208" y="191"/>
                    <a:pt x="214" y="193"/>
                    <a:pt x="218" y="188"/>
                  </a:cubicBezTo>
                  <a:cubicBezTo>
                    <a:pt x="219" y="187"/>
                    <a:pt x="217" y="185"/>
                    <a:pt x="218" y="184"/>
                  </a:cubicBezTo>
                  <a:cubicBezTo>
                    <a:pt x="219" y="183"/>
                    <a:pt x="221" y="185"/>
                    <a:pt x="222" y="184"/>
                  </a:cubicBezTo>
                  <a:cubicBezTo>
                    <a:pt x="223" y="183"/>
                    <a:pt x="221" y="180"/>
                    <a:pt x="222" y="178"/>
                  </a:cubicBezTo>
                  <a:cubicBezTo>
                    <a:pt x="222" y="177"/>
                    <a:pt x="227" y="176"/>
                    <a:pt x="227" y="175"/>
                  </a:cubicBezTo>
                  <a:cubicBezTo>
                    <a:pt x="228" y="173"/>
                    <a:pt x="226" y="169"/>
                    <a:pt x="227" y="167"/>
                  </a:cubicBezTo>
                  <a:cubicBezTo>
                    <a:pt x="228" y="167"/>
                    <a:pt x="230" y="170"/>
                    <a:pt x="231" y="169"/>
                  </a:cubicBezTo>
                  <a:cubicBezTo>
                    <a:pt x="229" y="170"/>
                    <a:pt x="234" y="160"/>
                    <a:pt x="233" y="160"/>
                  </a:cubicBezTo>
                  <a:cubicBezTo>
                    <a:pt x="237" y="164"/>
                    <a:pt x="238" y="157"/>
                    <a:pt x="242" y="156"/>
                  </a:cubicBezTo>
                  <a:cubicBezTo>
                    <a:pt x="242" y="153"/>
                    <a:pt x="245" y="151"/>
                    <a:pt x="242" y="150"/>
                  </a:cubicBezTo>
                  <a:cubicBezTo>
                    <a:pt x="243" y="147"/>
                    <a:pt x="248" y="150"/>
                    <a:pt x="248" y="145"/>
                  </a:cubicBezTo>
                  <a:cubicBezTo>
                    <a:pt x="248" y="143"/>
                    <a:pt x="251" y="143"/>
                    <a:pt x="253" y="143"/>
                  </a:cubicBezTo>
                  <a:cubicBezTo>
                    <a:pt x="254" y="141"/>
                    <a:pt x="253" y="140"/>
                    <a:pt x="252" y="139"/>
                  </a:cubicBezTo>
                  <a:cubicBezTo>
                    <a:pt x="257" y="135"/>
                    <a:pt x="260" y="135"/>
                    <a:pt x="265" y="134"/>
                  </a:cubicBezTo>
                  <a:cubicBezTo>
                    <a:pt x="267" y="132"/>
                    <a:pt x="264" y="131"/>
                    <a:pt x="267" y="126"/>
                  </a:cubicBezTo>
                  <a:cubicBezTo>
                    <a:pt x="268" y="125"/>
                    <a:pt x="272" y="124"/>
                    <a:pt x="272" y="121"/>
                  </a:cubicBezTo>
                  <a:cubicBezTo>
                    <a:pt x="272" y="116"/>
                    <a:pt x="278" y="123"/>
                    <a:pt x="278" y="115"/>
                  </a:cubicBezTo>
                  <a:cubicBezTo>
                    <a:pt x="285" y="112"/>
                    <a:pt x="292" y="119"/>
                    <a:pt x="293" y="108"/>
                  </a:cubicBezTo>
                  <a:cubicBezTo>
                    <a:pt x="296" y="110"/>
                    <a:pt x="304" y="106"/>
                    <a:pt x="309" y="109"/>
                  </a:cubicBezTo>
                  <a:cubicBezTo>
                    <a:pt x="311" y="108"/>
                    <a:pt x="312" y="106"/>
                    <a:pt x="313" y="104"/>
                  </a:cubicBezTo>
                  <a:cubicBezTo>
                    <a:pt x="318" y="101"/>
                    <a:pt x="323" y="110"/>
                    <a:pt x="322" y="102"/>
                  </a:cubicBezTo>
                  <a:cubicBezTo>
                    <a:pt x="326" y="103"/>
                    <a:pt x="326" y="107"/>
                    <a:pt x="330" y="108"/>
                  </a:cubicBezTo>
                  <a:cubicBezTo>
                    <a:pt x="333" y="107"/>
                    <a:pt x="332" y="102"/>
                    <a:pt x="337" y="104"/>
                  </a:cubicBezTo>
                  <a:cubicBezTo>
                    <a:pt x="338" y="107"/>
                    <a:pt x="336" y="107"/>
                    <a:pt x="335" y="109"/>
                  </a:cubicBezTo>
                  <a:cubicBezTo>
                    <a:pt x="337" y="110"/>
                    <a:pt x="346" y="101"/>
                    <a:pt x="350" y="106"/>
                  </a:cubicBezTo>
                  <a:cubicBezTo>
                    <a:pt x="353" y="108"/>
                    <a:pt x="351" y="105"/>
                    <a:pt x="354" y="106"/>
                  </a:cubicBezTo>
                  <a:cubicBezTo>
                    <a:pt x="358" y="106"/>
                    <a:pt x="362" y="109"/>
                    <a:pt x="367" y="108"/>
                  </a:cubicBezTo>
                  <a:cubicBezTo>
                    <a:pt x="366" y="109"/>
                    <a:pt x="368" y="112"/>
                    <a:pt x="367" y="113"/>
                  </a:cubicBezTo>
                  <a:cubicBezTo>
                    <a:pt x="367" y="114"/>
                    <a:pt x="364" y="113"/>
                    <a:pt x="363" y="113"/>
                  </a:cubicBezTo>
                  <a:cubicBezTo>
                    <a:pt x="362" y="115"/>
                    <a:pt x="364" y="118"/>
                    <a:pt x="360" y="117"/>
                  </a:cubicBezTo>
                  <a:cubicBezTo>
                    <a:pt x="363" y="121"/>
                    <a:pt x="374" y="118"/>
                    <a:pt x="378" y="117"/>
                  </a:cubicBezTo>
                  <a:cubicBezTo>
                    <a:pt x="382" y="115"/>
                    <a:pt x="381" y="120"/>
                    <a:pt x="382" y="121"/>
                  </a:cubicBezTo>
                  <a:cubicBezTo>
                    <a:pt x="384" y="122"/>
                    <a:pt x="388" y="119"/>
                    <a:pt x="388" y="122"/>
                  </a:cubicBezTo>
                  <a:cubicBezTo>
                    <a:pt x="401" y="119"/>
                    <a:pt x="404" y="130"/>
                    <a:pt x="412" y="126"/>
                  </a:cubicBezTo>
                  <a:cubicBezTo>
                    <a:pt x="410" y="132"/>
                    <a:pt x="418" y="129"/>
                    <a:pt x="418" y="134"/>
                  </a:cubicBezTo>
                  <a:cubicBezTo>
                    <a:pt x="422" y="134"/>
                    <a:pt x="430" y="133"/>
                    <a:pt x="425" y="137"/>
                  </a:cubicBezTo>
                  <a:cubicBezTo>
                    <a:pt x="429" y="139"/>
                    <a:pt x="433" y="138"/>
                    <a:pt x="436" y="139"/>
                  </a:cubicBezTo>
                  <a:cubicBezTo>
                    <a:pt x="437" y="139"/>
                    <a:pt x="436" y="143"/>
                    <a:pt x="436" y="143"/>
                  </a:cubicBezTo>
                  <a:cubicBezTo>
                    <a:pt x="437" y="144"/>
                    <a:pt x="441" y="142"/>
                    <a:pt x="442" y="143"/>
                  </a:cubicBezTo>
                  <a:cubicBezTo>
                    <a:pt x="443" y="150"/>
                    <a:pt x="443" y="152"/>
                    <a:pt x="442" y="160"/>
                  </a:cubicBezTo>
                  <a:cubicBezTo>
                    <a:pt x="439" y="155"/>
                    <a:pt x="435" y="161"/>
                    <a:pt x="431" y="162"/>
                  </a:cubicBezTo>
                  <a:cubicBezTo>
                    <a:pt x="425" y="162"/>
                    <a:pt x="419" y="156"/>
                    <a:pt x="414" y="162"/>
                  </a:cubicBezTo>
                  <a:cubicBezTo>
                    <a:pt x="412" y="162"/>
                    <a:pt x="413" y="158"/>
                    <a:pt x="412" y="158"/>
                  </a:cubicBezTo>
                  <a:cubicBezTo>
                    <a:pt x="409" y="157"/>
                    <a:pt x="409" y="160"/>
                    <a:pt x="408" y="160"/>
                  </a:cubicBezTo>
                  <a:cubicBezTo>
                    <a:pt x="406" y="160"/>
                    <a:pt x="405" y="156"/>
                    <a:pt x="404" y="156"/>
                  </a:cubicBezTo>
                  <a:cubicBezTo>
                    <a:pt x="401" y="156"/>
                    <a:pt x="396" y="161"/>
                    <a:pt x="397" y="154"/>
                  </a:cubicBezTo>
                  <a:cubicBezTo>
                    <a:pt x="391" y="156"/>
                    <a:pt x="393" y="154"/>
                    <a:pt x="386" y="154"/>
                  </a:cubicBezTo>
                  <a:cubicBezTo>
                    <a:pt x="385" y="157"/>
                    <a:pt x="387" y="158"/>
                    <a:pt x="390" y="158"/>
                  </a:cubicBezTo>
                  <a:cubicBezTo>
                    <a:pt x="393" y="157"/>
                    <a:pt x="393" y="160"/>
                    <a:pt x="395" y="160"/>
                  </a:cubicBezTo>
                  <a:cubicBezTo>
                    <a:pt x="392" y="163"/>
                    <a:pt x="395" y="162"/>
                    <a:pt x="397" y="163"/>
                  </a:cubicBezTo>
                  <a:cubicBezTo>
                    <a:pt x="398" y="164"/>
                    <a:pt x="397" y="166"/>
                    <a:pt x="397" y="167"/>
                  </a:cubicBezTo>
                  <a:cubicBezTo>
                    <a:pt x="398" y="169"/>
                    <a:pt x="401" y="169"/>
                    <a:pt x="401" y="171"/>
                  </a:cubicBezTo>
                  <a:cubicBezTo>
                    <a:pt x="401" y="173"/>
                    <a:pt x="405" y="178"/>
                    <a:pt x="404" y="184"/>
                  </a:cubicBezTo>
                  <a:cubicBezTo>
                    <a:pt x="405" y="190"/>
                    <a:pt x="416" y="186"/>
                    <a:pt x="418" y="191"/>
                  </a:cubicBezTo>
                  <a:cubicBezTo>
                    <a:pt x="419" y="190"/>
                    <a:pt x="419" y="187"/>
                    <a:pt x="423" y="188"/>
                  </a:cubicBezTo>
                  <a:cubicBezTo>
                    <a:pt x="422" y="182"/>
                    <a:pt x="414" y="184"/>
                    <a:pt x="412" y="180"/>
                  </a:cubicBezTo>
                  <a:cubicBezTo>
                    <a:pt x="411" y="173"/>
                    <a:pt x="422" y="178"/>
                    <a:pt x="427" y="177"/>
                  </a:cubicBezTo>
                  <a:cubicBezTo>
                    <a:pt x="426" y="181"/>
                    <a:pt x="435" y="176"/>
                    <a:pt x="432" y="182"/>
                  </a:cubicBezTo>
                  <a:cubicBezTo>
                    <a:pt x="437" y="184"/>
                    <a:pt x="440" y="176"/>
                    <a:pt x="440" y="184"/>
                  </a:cubicBezTo>
                  <a:cubicBezTo>
                    <a:pt x="445" y="181"/>
                    <a:pt x="440" y="174"/>
                    <a:pt x="436" y="175"/>
                  </a:cubicBezTo>
                  <a:cubicBezTo>
                    <a:pt x="437" y="171"/>
                    <a:pt x="441" y="170"/>
                    <a:pt x="445" y="169"/>
                  </a:cubicBezTo>
                  <a:cubicBezTo>
                    <a:pt x="448" y="167"/>
                    <a:pt x="448" y="162"/>
                    <a:pt x="451" y="160"/>
                  </a:cubicBezTo>
                  <a:cubicBezTo>
                    <a:pt x="459" y="159"/>
                    <a:pt x="463" y="162"/>
                    <a:pt x="468" y="163"/>
                  </a:cubicBezTo>
                  <a:cubicBezTo>
                    <a:pt x="470" y="163"/>
                    <a:pt x="469" y="160"/>
                    <a:pt x="472" y="160"/>
                  </a:cubicBezTo>
                  <a:cubicBezTo>
                    <a:pt x="472" y="157"/>
                    <a:pt x="470" y="155"/>
                    <a:pt x="468" y="154"/>
                  </a:cubicBezTo>
                  <a:cubicBezTo>
                    <a:pt x="471" y="147"/>
                    <a:pt x="471" y="140"/>
                    <a:pt x="470" y="134"/>
                  </a:cubicBezTo>
                  <a:cubicBezTo>
                    <a:pt x="476" y="134"/>
                    <a:pt x="481" y="133"/>
                    <a:pt x="485" y="136"/>
                  </a:cubicBezTo>
                  <a:cubicBezTo>
                    <a:pt x="486" y="136"/>
                    <a:pt x="491" y="136"/>
                    <a:pt x="490" y="141"/>
                  </a:cubicBezTo>
                  <a:cubicBezTo>
                    <a:pt x="486" y="141"/>
                    <a:pt x="483" y="141"/>
                    <a:pt x="479" y="141"/>
                  </a:cubicBezTo>
                  <a:cubicBezTo>
                    <a:pt x="479" y="143"/>
                    <a:pt x="479" y="145"/>
                    <a:pt x="479" y="147"/>
                  </a:cubicBezTo>
                  <a:cubicBezTo>
                    <a:pt x="483" y="152"/>
                    <a:pt x="485" y="146"/>
                    <a:pt x="488" y="149"/>
                  </a:cubicBezTo>
                  <a:cubicBezTo>
                    <a:pt x="490" y="150"/>
                    <a:pt x="483" y="151"/>
                    <a:pt x="483" y="150"/>
                  </a:cubicBezTo>
                  <a:cubicBezTo>
                    <a:pt x="481" y="154"/>
                    <a:pt x="488" y="150"/>
                    <a:pt x="490" y="154"/>
                  </a:cubicBezTo>
                  <a:cubicBezTo>
                    <a:pt x="493" y="152"/>
                    <a:pt x="497" y="150"/>
                    <a:pt x="500" y="147"/>
                  </a:cubicBezTo>
                  <a:cubicBezTo>
                    <a:pt x="500" y="146"/>
                    <a:pt x="502" y="145"/>
                    <a:pt x="501" y="143"/>
                  </a:cubicBezTo>
                  <a:cubicBezTo>
                    <a:pt x="510" y="145"/>
                    <a:pt x="509" y="138"/>
                    <a:pt x="516" y="139"/>
                  </a:cubicBezTo>
                  <a:cubicBezTo>
                    <a:pt x="519" y="138"/>
                    <a:pt x="520" y="137"/>
                    <a:pt x="520" y="134"/>
                  </a:cubicBezTo>
                  <a:cubicBezTo>
                    <a:pt x="523" y="134"/>
                    <a:pt x="525" y="132"/>
                    <a:pt x="526" y="130"/>
                  </a:cubicBezTo>
                  <a:cubicBezTo>
                    <a:pt x="533" y="136"/>
                    <a:pt x="539" y="127"/>
                    <a:pt x="546" y="126"/>
                  </a:cubicBezTo>
                  <a:cubicBezTo>
                    <a:pt x="546" y="129"/>
                    <a:pt x="546" y="131"/>
                    <a:pt x="546" y="134"/>
                  </a:cubicBezTo>
                  <a:cubicBezTo>
                    <a:pt x="553" y="134"/>
                    <a:pt x="559" y="134"/>
                    <a:pt x="563" y="132"/>
                  </a:cubicBezTo>
                  <a:cubicBezTo>
                    <a:pt x="564" y="132"/>
                    <a:pt x="566" y="132"/>
                    <a:pt x="567" y="132"/>
                  </a:cubicBezTo>
                  <a:cubicBezTo>
                    <a:pt x="567" y="132"/>
                    <a:pt x="566" y="130"/>
                    <a:pt x="567" y="130"/>
                  </a:cubicBezTo>
                  <a:cubicBezTo>
                    <a:pt x="570" y="129"/>
                    <a:pt x="576" y="130"/>
                    <a:pt x="576" y="124"/>
                  </a:cubicBezTo>
                  <a:cubicBezTo>
                    <a:pt x="581" y="127"/>
                    <a:pt x="588" y="127"/>
                    <a:pt x="591" y="132"/>
                  </a:cubicBezTo>
                  <a:cubicBezTo>
                    <a:pt x="594" y="131"/>
                    <a:pt x="595" y="129"/>
                    <a:pt x="596" y="126"/>
                  </a:cubicBezTo>
                  <a:cubicBezTo>
                    <a:pt x="597" y="124"/>
                    <a:pt x="588" y="122"/>
                    <a:pt x="595" y="121"/>
                  </a:cubicBezTo>
                  <a:cubicBezTo>
                    <a:pt x="592" y="116"/>
                    <a:pt x="583" y="118"/>
                    <a:pt x="585" y="108"/>
                  </a:cubicBezTo>
                  <a:cubicBezTo>
                    <a:pt x="588" y="109"/>
                    <a:pt x="589" y="112"/>
                    <a:pt x="595" y="113"/>
                  </a:cubicBezTo>
                  <a:cubicBezTo>
                    <a:pt x="597" y="114"/>
                    <a:pt x="600" y="118"/>
                    <a:pt x="606" y="117"/>
                  </a:cubicBezTo>
                  <a:cubicBezTo>
                    <a:pt x="607" y="117"/>
                    <a:pt x="608" y="115"/>
                    <a:pt x="608" y="115"/>
                  </a:cubicBezTo>
                  <a:cubicBezTo>
                    <a:pt x="609" y="115"/>
                    <a:pt x="611" y="118"/>
                    <a:pt x="611" y="115"/>
                  </a:cubicBezTo>
                  <a:cubicBezTo>
                    <a:pt x="614" y="115"/>
                    <a:pt x="614" y="118"/>
                    <a:pt x="615" y="119"/>
                  </a:cubicBezTo>
                  <a:cubicBezTo>
                    <a:pt x="618" y="120"/>
                    <a:pt x="621" y="118"/>
                    <a:pt x="621" y="122"/>
                  </a:cubicBezTo>
                  <a:cubicBezTo>
                    <a:pt x="627" y="120"/>
                    <a:pt x="629" y="124"/>
                    <a:pt x="636" y="121"/>
                  </a:cubicBezTo>
                  <a:cubicBezTo>
                    <a:pt x="633" y="127"/>
                    <a:pt x="642" y="122"/>
                    <a:pt x="639" y="128"/>
                  </a:cubicBezTo>
                  <a:cubicBezTo>
                    <a:pt x="643" y="128"/>
                    <a:pt x="644" y="129"/>
                    <a:pt x="645" y="132"/>
                  </a:cubicBezTo>
                  <a:cubicBezTo>
                    <a:pt x="651" y="131"/>
                    <a:pt x="652" y="135"/>
                    <a:pt x="658" y="134"/>
                  </a:cubicBezTo>
                  <a:cubicBezTo>
                    <a:pt x="661" y="122"/>
                    <a:pt x="647" y="128"/>
                    <a:pt x="651" y="117"/>
                  </a:cubicBezTo>
                  <a:cubicBezTo>
                    <a:pt x="650" y="114"/>
                    <a:pt x="648" y="118"/>
                    <a:pt x="645" y="117"/>
                  </a:cubicBezTo>
                  <a:cubicBezTo>
                    <a:pt x="645" y="113"/>
                    <a:pt x="648" y="111"/>
                    <a:pt x="647" y="106"/>
                  </a:cubicBezTo>
                  <a:cubicBezTo>
                    <a:pt x="647" y="103"/>
                    <a:pt x="644" y="105"/>
                    <a:pt x="643" y="104"/>
                  </a:cubicBezTo>
                  <a:cubicBezTo>
                    <a:pt x="643" y="103"/>
                    <a:pt x="647" y="100"/>
                    <a:pt x="643" y="100"/>
                  </a:cubicBezTo>
                  <a:cubicBezTo>
                    <a:pt x="643" y="96"/>
                    <a:pt x="648" y="98"/>
                    <a:pt x="647" y="93"/>
                  </a:cubicBezTo>
                  <a:cubicBezTo>
                    <a:pt x="651" y="93"/>
                    <a:pt x="649" y="88"/>
                    <a:pt x="654" y="89"/>
                  </a:cubicBezTo>
                  <a:cubicBezTo>
                    <a:pt x="654" y="85"/>
                    <a:pt x="656" y="83"/>
                    <a:pt x="660" y="83"/>
                  </a:cubicBezTo>
                  <a:cubicBezTo>
                    <a:pt x="658" y="75"/>
                    <a:pt x="666" y="77"/>
                    <a:pt x="665" y="70"/>
                  </a:cubicBezTo>
                  <a:cubicBezTo>
                    <a:pt x="674" y="69"/>
                    <a:pt x="678" y="73"/>
                    <a:pt x="684" y="74"/>
                  </a:cubicBezTo>
                  <a:cubicBezTo>
                    <a:pt x="684" y="77"/>
                    <a:pt x="684" y="79"/>
                    <a:pt x="686" y="80"/>
                  </a:cubicBezTo>
                  <a:cubicBezTo>
                    <a:pt x="686" y="82"/>
                    <a:pt x="682" y="81"/>
                    <a:pt x="680" y="81"/>
                  </a:cubicBezTo>
                  <a:cubicBezTo>
                    <a:pt x="680" y="89"/>
                    <a:pt x="684" y="92"/>
                    <a:pt x="680" y="98"/>
                  </a:cubicBezTo>
                  <a:cubicBezTo>
                    <a:pt x="682" y="99"/>
                    <a:pt x="683" y="101"/>
                    <a:pt x="684" y="102"/>
                  </a:cubicBezTo>
                  <a:cubicBezTo>
                    <a:pt x="685" y="103"/>
                    <a:pt x="686" y="104"/>
                    <a:pt x="688" y="104"/>
                  </a:cubicBezTo>
                  <a:cubicBezTo>
                    <a:pt x="685" y="108"/>
                    <a:pt x="687" y="118"/>
                    <a:pt x="684" y="122"/>
                  </a:cubicBezTo>
                  <a:cubicBezTo>
                    <a:pt x="682" y="128"/>
                    <a:pt x="689" y="126"/>
                    <a:pt x="690" y="130"/>
                  </a:cubicBezTo>
                  <a:cubicBezTo>
                    <a:pt x="688" y="145"/>
                    <a:pt x="682" y="154"/>
                    <a:pt x="669" y="158"/>
                  </a:cubicBezTo>
                  <a:cubicBezTo>
                    <a:pt x="670" y="162"/>
                    <a:pt x="677" y="158"/>
                    <a:pt x="678" y="162"/>
                  </a:cubicBezTo>
                  <a:cubicBezTo>
                    <a:pt x="683" y="161"/>
                    <a:pt x="682" y="155"/>
                    <a:pt x="688" y="156"/>
                  </a:cubicBezTo>
                  <a:cubicBezTo>
                    <a:pt x="687" y="158"/>
                    <a:pt x="686" y="159"/>
                    <a:pt x="686" y="162"/>
                  </a:cubicBezTo>
                  <a:cubicBezTo>
                    <a:pt x="688" y="161"/>
                    <a:pt x="687" y="158"/>
                    <a:pt x="690" y="158"/>
                  </a:cubicBezTo>
                  <a:cubicBezTo>
                    <a:pt x="692" y="158"/>
                    <a:pt x="691" y="155"/>
                    <a:pt x="692" y="154"/>
                  </a:cubicBezTo>
                  <a:cubicBezTo>
                    <a:pt x="692" y="154"/>
                    <a:pt x="695" y="155"/>
                    <a:pt x="695" y="154"/>
                  </a:cubicBezTo>
                  <a:cubicBezTo>
                    <a:pt x="696" y="153"/>
                    <a:pt x="695" y="150"/>
                    <a:pt x="695" y="149"/>
                  </a:cubicBezTo>
                  <a:cubicBezTo>
                    <a:pt x="697" y="149"/>
                    <a:pt x="699" y="149"/>
                    <a:pt x="701" y="149"/>
                  </a:cubicBezTo>
                  <a:cubicBezTo>
                    <a:pt x="699" y="143"/>
                    <a:pt x="707" y="137"/>
                    <a:pt x="701" y="134"/>
                  </a:cubicBezTo>
                  <a:cubicBezTo>
                    <a:pt x="701" y="132"/>
                    <a:pt x="705" y="132"/>
                    <a:pt x="705" y="130"/>
                  </a:cubicBezTo>
                  <a:cubicBezTo>
                    <a:pt x="705" y="128"/>
                    <a:pt x="702" y="128"/>
                    <a:pt x="701" y="128"/>
                  </a:cubicBezTo>
                  <a:cubicBezTo>
                    <a:pt x="701" y="124"/>
                    <a:pt x="707" y="127"/>
                    <a:pt x="710" y="126"/>
                  </a:cubicBezTo>
                  <a:cubicBezTo>
                    <a:pt x="708" y="124"/>
                    <a:pt x="710" y="119"/>
                    <a:pt x="705" y="121"/>
                  </a:cubicBezTo>
                  <a:cubicBezTo>
                    <a:pt x="700" y="123"/>
                    <a:pt x="698" y="116"/>
                    <a:pt x="697" y="121"/>
                  </a:cubicBezTo>
                  <a:cubicBezTo>
                    <a:pt x="694" y="117"/>
                    <a:pt x="694" y="113"/>
                    <a:pt x="695" y="109"/>
                  </a:cubicBezTo>
                  <a:cubicBezTo>
                    <a:pt x="695" y="109"/>
                    <a:pt x="699" y="110"/>
                    <a:pt x="699" y="109"/>
                  </a:cubicBezTo>
                  <a:cubicBezTo>
                    <a:pt x="701" y="108"/>
                    <a:pt x="698" y="102"/>
                    <a:pt x="699" y="100"/>
                  </a:cubicBezTo>
                  <a:cubicBezTo>
                    <a:pt x="699" y="97"/>
                    <a:pt x="697" y="100"/>
                    <a:pt x="697" y="100"/>
                  </a:cubicBezTo>
                  <a:cubicBezTo>
                    <a:pt x="693" y="97"/>
                    <a:pt x="696" y="93"/>
                    <a:pt x="693" y="89"/>
                  </a:cubicBezTo>
                  <a:cubicBezTo>
                    <a:pt x="701" y="91"/>
                    <a:pt x="698" y="84"/>
                    <a:pt x="703" y="83"/>
                  </a:cubicBezTo>
                  <a:cubicBezTo>
                    <a:pt x="703" y="80"/>
                    <a:pt x="703" y="77"/>
                    <a:pt x="703" y="74"/>
                  </a:cubicBezTo>
                  <a:cubicBezTo>
                    <a:pt x="709" y="72"/>
                    <a:pt x="706" y="80"/>
                    <a:pt x="706" y="83"/>
                  </a:cubicBezTo>
                  <a:cubicBezTo>
                    <a:pt x="707" y="86"/>
                    <a:pt x="710" y="82"/>
                    <a:pt x="710" y="85"/>
                  </a:cubicBezTo>
                  <a:cubicBezTo>
                    <a:pt x="710" y="86"/>
                    <a:pt x="708" y="88"/>
                    <a:pt x="708" y="87"/>
                  </a:cubicBezTo>
                  <a:cubicBezTo>
                    <a:pt x="710" y="92"/>
                    <a:pt x="714" y="93"/>
                    <a:pt x="719" y="96"/>
                  </a:cubicBezTo>
                  <a:cubicBezTo>
                    <a:pt x="723" y="97"/>
                    <a:pt x="719" y="91"/>
                    <a:pt x="718" y="91"/>
                  </a:cubicBezTo>
                  <a:cubicBezTo>
                    <a:pt x="720" y="88"/>
                    <a:pt x="726" y="88"/>
                    <a:pt x="731" y="87"/>
                  </a:cubicBezTo>
                  <a:cubicBezTo>
                    <a:pt x="730" y="85"/>
                    <a:pt x="727" y="85"/>
                    <a:pt x="725" y="85"/>
                  </a:cubicBezTo>
                  <a:cubicBezTo>
                    <a:pt x="727" y="80"/>
                    <a:pt x="722" y="80"/>
                    <a:pt x="723" y="76"/>
                  </a:cubicBezTo>
                  <a:cubicBezTo>
                    <a:pt x="725" y="80"/>
                    <a:pt x="736" y="74"/>
                    <a:pt x="734" y="81"/>
                  </a:cubicBezTo>
                  <a:cubicBezTo>
                    <a:pt x="736" y="83"/>
                    <a:pt x="738" y="80"/>
                    <a:pt x="738" y="80"/>
                  </a:cubicBezTo>
                  <a:cubicBezTo>
                    <a:pt x="741" y="80"/>
                    <a:pt x="739" y="82"/>
                    <a:pt x="740" y="83"/>
                  </a:cubicBezTo>
                  <a:cubicBezTo>
                    <a:pt x="741" y="84"/>
                    <a:pt x="743" y="83"/>
                    <a:pt x="744" y="83"/>
                  </a:cubicBezTo>
                  <a:cubicBezTo>
                    <a:pt x="747" y="87"/>
                    <a:pt x="754" y="83"/>
                    <a:pt x="749" y="89"/>
                  </a:cubicBezTo>
                  <a:cubicBezTo>
                    <a:pt x="752" y="89"/>
                    <a:pt x="756" y="89"/>
                    <a:pt x="759" y="89"/>
                  </a:cubicBezTo>
                  <a:cubicBezTo>
                    <a:pt x="759" y="87"/>
                    <a:pt x="751" y="85"/>
                    <a:pt x="757" y="83"/>
                  </a:cubicBezTo>
                  <a:cubicBezTo>
                    <a:pt x="755" y="82"/>
                    <a:pt x="753" y="81"/>
                    <a:pt x="751" y="80"/>
                  </a:cubicBezTo>
                  <a:cubicBezTo>
                    <a:pt x="750" y="70"/>
                    <a:pt x="751" y="70"/>
                    <a:pt x="751" y="59"/>
                  </a:cubicBezTo>
                  <a:cubicBezTo>
                    <a:pt x="761" y="58"/>
                    <a:pt x="775" y="61"/>
                    <a:pt x="783" y="59"/>
                  </a:cubicBezTo>
                  <a:cubicBezTo>
                    <a:pt x="786" y="58"/>
                    <a:pt x="784" y="53"/>
                    <a:pt x="788" y="57"/>
                  </a:cubicBezTo>
                  <a:cubicBezTo>
                    <a:pt x="794" y="53"/>
                    <a:pt x="790" y="50"/>
                    <a:pt x="792" y="44"/>
                  </a:cubicBezTo>
                  <a:cubicBezTo>
                    <a:pt x="797" y="45"/>
                    <a:pt x="799" y="44"/>
                    <a:pt x="801" y="42"/>
                  </a:cubicBezTo>
                  <a:cubicBezTo>
                    <a:pt x="804" y="38"/>
                    <a:pt x="809" y="37"/>
                    <a:pt x="813" y="33"/>
                  </a:cubicBezTo>
                  <a:cubicBezTo>
                    <a:pt x="832" y="30"/>
                    <a:pt x="851" y="28"/>
                    <a:pt x="867" y="22"/>
                  </a:cubicBezTo>
                  <a:cubicBezTo>
                    <a:pt x="870" y="19"/>
                    <a:pt x="870" y="26"/>
                    <a:pt x="870" y="26"/>
                  </a:cubicBezTo>
                  <a:cubicBezTo>
                    <a:pt x="871" y="25"/>
                    <a:pt x="874" y="21"/>
                    <a:pt x="872" y="20"/>
                  </a:cubicBezTo>
                  <a:cubicBezTo>
                    <a:pt x="875" y="21"/>
                    <a:pt x="872" y="23"/>
                    <a:pt x="874" y="26"/>
                  </a:cubicBezTo>
                  <a:cubicBezTo>
                    <a:pt x="875" y="26"/>
                    <a:pt x="879" y="25"/>
                    <a:pt x="878" y="27"/>
                  </a:cubicBezTo>
                  <a:cubicBezTo>
                    <a:pt x="881" y="26"/>
                    <a:pt x="876" y="25"/>
                    <a:pt x="880" y="24"/>
                  </a:cubicBezTo>
                  <a:cubicBezTo>
                    <a:pt x="883" y="23"/>
                    <a:pt x="889" y="24"/>
                    <a:pt x="889" y="18"/>
                  </a:cubicBezTo>
                  <a:cubicBezTo>
                    <a:pt x="893" y="19"/>
                    <a:pt x="895" y="18"/>
                    <a:pt x="895" y="14"/>
                  </a:cubicBezTo>
                  <a:cubicBezTo>
                    <a:pt x="897" y="15"/>
                    <a:pt x="898" y="18"/>
                    <a:pt x="900" y="18"/>
                  </a:cubicBezTo>
                  <a:cubicBezTo>
                    <a:pt x="905" y="18"/>
                    <a:pt x="904" y="12"/>
                    <a:pt x="904" y="7"/>
                  </a:cubicBezTo>
                  <a:cubicBezTo>
                    <a:pt x="913" y="4"/>
                    <a:pt x="922" y="0"/>
                    <a:pt x="936" y="1"/>
                  </a:cubicBezTo>
                  <a:cubicBezTo>
                    <a:pt x="934" y="3"/>
                    <a:pt x="934" y="6"/>
                    <a:pt x="934" y="9"/>
                  </a:cubicBezTo>
                  <a:cubicBezTo>
                    <a:pt x="937" y="13"/>
                    <a:pt x="945" y="13"/>
                    <a:pt x="949" y="9"/>
                  </a:cubicBezTo>
                  <a:cubicBezTo>
                    <a:pt x="951" y="9"/>
                    <a:pt x="950" y="11"/>
                    <a:pt x="949" y="11"/>
                  </a:cubicBezTo>
                  <a:close/>
                  <a:moveTo>
                    <a:pt x="1396" y="238"/>
                  </a:moveTo>
                  <a:cubicBezTo>
                    <a:pt x="1396" y="236"/>
                    <a:pt x="1393" y="236"/>
                    <a:pt x="1392" y="234"/>
                  </a:cubicBezTo>
                  <a:cubicBezTo>
                    <a:pt x="1386" y="233"/>
                    <a:pt x="1386" y="238"/>
                    <a:pt x="1392" y="236"/>
                  </a:cubicBezTo>
                  <a:cubicBezTo>
                    <a:pt x="1393" y="238"/>
                    <a:pt x="1394" y="238"/>
                    <a:pt x="1396" y="238"/>
                  </a:cubicBezTo>
                  <a:close/>
                  <a:moveTo>
                    <a:pt x="403" y="378"/>
                  </a:moveTo>
                  <a:cubicBezTo>
                    <a:pt x="401" y="384"/>
                    <a:pt x="409" y="380"/>
                    <a:pt x="406" y="387"/>
                  </a:cubicBezTo>
                  <a:cubicBezTo>
                    <a:pt x="410" y="388"/>
                    <a:pt x="411" y="384"/>
                    <a:pt x="412" y="387"/>
                  </a:cubicBezTo>
                  <a:cubicBezTo>
                    <a:pt x="412" y="389"/>
                    <a:pt x="411" y="389"/>
                    <a:pt x="410" y="389"/>
                  </a:cubicBezTo>
                  <a:cubicBezTo>
                    <a:pt x="407" y="390"/>
                    <a:pt x="399" y="393"/>
                    <a:pt x="397" y="393"/>
                  </a:cubicBezTo>
                  <a:cubicBezTo>
                    <a:pt x="392" y="392"/>
                    <a:pt x="391" y="388"/>
                    <a:pt x="388" y="385"/>
                  </a:cubicBezTo>
                  <a:cubicBezTo>
                    <a:pt x="388" y="382"/>
                    <a:pt x="393" y="384"/>
                    <a:pt x="393" y="382"/>
                  </a:cubicBezTo>
                  <a:cubicBezTo>
                    <a:pt x="389" y="378"/>
                    <a:pt x="388" y="377"/>
                    <a:pt x="382" y="380"/>
                  </a:cubicBezTo>
                  <a:cubicBezTo>
                    <a:pt x="380" y="376"/>
                    <a:pt x="379" y="373"/>
                    <a:pt x="373" y="374"/>
                  </a:cubicBezTo>
                  <a:cubicBezTo>
                    <a:pt x="370" y="374"/>
                    <a:pt x="372" y="377"/>
                    <a:pt x="371" y="378"/>
                  </a:cubicBezTo>
                  <a:cubicBezTo>
                    <a:pt x="370" y="379"/>
                    <a:pt x="367" y="379"/>
                    <a:pt x="365" y="380"/>
                  </a:cubicBezTo>
                  <a:cubicBezTo>
                    <a:pt x="363" y="381"/>
                    <a:pt x="362" y="387"/>
                    <a:pt x="358" y="385"/>
                  </a:cubicBezTo>
                  <a:cubicBezTo>
                    <a:pt x="360" y="392"/>
                    <a:pt x="354" y="394"/>
                    <a:pt x="354" y="395"/>
                  </a:cubicBezTo>
                  <a:cubicBezTo>
                    <a:pt x="353" y="399"/>
                    <a:pt x="354" y="403"/>
                    <a:pt x="352" y="408"/>
                  </a:cubicBezTo>
                  <a:cubicBezTo>
                    <a:pt x="350" y="408"/>
                    <a:pt x="350" y="406"/>
                    <a:pt x="349" y="406"/>
                  </a:cubicBezTo>
                  <a:cubicBezTo>
                    <a:pt x="347" y="412"/>
                    <a:pt x="353" y="415"/>
                    <a:pt x="349" y="419"/>
                  </a:cubicBezTo>
                  <a:cubicBezTo>
                    <a:pt x="352" y="417"/>
                    <a:pt x="351" y="422"/>
                    <a:pt x="352" y="423"/>
                  </a:cubicBezTo>
                  <a:cubicBezTo>
                    <a:pt x="353" y="423"/>
                    <a:pt x="355" y="422"/>
                    <a:pt x="356" y="423"/>
                  </a:cubicBezTo>
                  <a:cubicBezTo>
                    <a:pt x="360" y="424"/>
                    <a:pt x="361" y="427"/>
                    <a:pt x="363" y="424"/>
                  </a:cubicBezTo>
                  <a:cubicBezTo>
                    <a:pt x="364" y="424"/>
                    <a:pt x="367" y="425"/>
                    <a:pt x="367" y="424"/>
                  </a:cubicBezTo>
                  <a:cubicBezTo>
                    <a:pt x="374" y="424"/>
                    <a:pt x="372" y="423"/>
                    <a:pt x="375" y="421"/>
                  </a:cubicBezTo>
                  <a:cubicBezTo>
                    <a:pt x="378" y="420"/>
                    <a:pt x="379" y="423"/>
                    <a:pt x="382" y="423"/>
                  </a:cubicBezTo>
                  <a:cubicBezTo>
                    <a:pt x="382" y="421"/>
                    <a:pt x="382" y="419"/>
                    <a:pt x="384" y="419"/>
                  </a:cubicBezTo>
                  <a:cubicBezTo>
                    <a:pt x="388" y="418"/>
                    <a:pt x="397" y="418"/>
                    <a:pt x="401" y="419"/>
                  </a:cubicBezTo>
                  <a:cubicBezTo>
                    <a:pt x="404" y="420"/>
                    <a:pt x="405" y="422"/>
                    <a:pt x="408" y="423"/>
                  </a:cubicBezTo>
                  <a:cubicBezTo>
                    <a:pt x="410" y="423"/>
                    <a:pt x="410" y="421"/>
                    <a:pt x="412" y="421"/>
                  </a:cubicBezTo>
                  <a:cubicBezTo>
                    <a:pt x="411" y="421"/>
                    <a:pt x="413" y="422"/>
                    <a:pt x="414" y="423"/>
                  </a:cubicBezTo>
                  <a:cubicBezTo>
                    <a:pt x="419" y="424"/>
                    <a:pt x="419" y="424"/>
                    <a:pt x="423" y="424"/>
                  </a:cubicBezTo>
                  <a:cubicBezTo>
                    <a:pt x="431" y="425"/>
                    <a:pt x="441" y="423"/>
                    <a:pt x="449" y="424"/>
                  </a:cubicBezTo>
                  <a:cubicBezTo>
                    <a:pt x="449" y="420"/>
                    <a:pt x="449" y="417"/>
                    <a:pt x="451" y="415"/>
                  </a:cubicBezTo>
                  <a:cubicBezTo>
                    <a:pt x="445" y="407"/>
                    <a:pt x="439" y="398"/>
                    <a:pt x="427" y="396"/>
                  </a:cubicBezTo>
                  <a:cubicBezTo>
                    <a:pt x="427" y="393"/>
                    <a:pt x="424" y="393"/>
                    <a:pt x="423" y="391"/>
                  </a:cubicBezTo>
                  <a:cubicBezTo>
                    <a:pt x="423" y="388"/>
                    <a:pt x="422" y="387"/>
                    <a:pt x="421" y="385"/>
                  </a:cubicBezTo>
                  <a:cubicBezTo>
                    <a:pt x="422" y="380"/>
                    <a:pt x="428" y="379"/>
                    <a:pt x="427" y="372"/>
                  </a:cubicBezTo>
                  <a:cubicBezTo>
                    <a:pt x="416" y="371"/>
                    <a:pt x="411" y="376"/>
                    <a:pt x="403" y="378"/>
                  </a:cubicBezTo>
                  <a:close/>
                  <a:moveTo>
                    <a:pt x="531" y="464"/>
                  </a:moveTo>
                  <a:cubicBezTo>
                    <a:pt x="529" y="464"/>
                    <a:pt x="526" y="464"/>
                    <a:pt x="529" y="465"/>
                  </a:cubicBezTo>
                  <a:cubicBezTo>
                    <a:pt x="532" y="463"/>
                    <a:pt x="539" y="463"/>
                    <a:pt x="542" y="462"/>
                  </a:cubicBezTo>
                  <a:cubicBezTo>
                    <a:pt x="543" y="462"/>
                    <a:pt x="542" y="458"/>
                    <a:pt x="542" y="458"/>
                  </a:cubicBezTo>
                  <a:cubicBezTo>
                    <a:pt x="543" y="457"/>
                    <a:pt x="545" y="460"/>
                    <a:pt x="546" y="460"/>
                  </a:cubicBezTo>
                  <a:cubicBezTo>
                    <a:pt x="546" y="456"/>
                    <a:pt x="546" y="451"/>
                    <a:pt x="546" y="447"/>
                  </a:cubicBezTo>
                  <a:cubicBezTo>
                    <a:pt x="544" y="444"/>
                    <a:pt x="542" y="443"/>
                    <a:pt x="541" y="441"/>
                  </a:cubicBezTo>
                  <a:cubicBezTo>
                    <a:pt x="540" y="440"/>
                    <a:pt x="541" y="438"/>
                    <a:pt x="541" y="438"/>
                  </a:cubicBezTo>
                  <a:cubicBezTo>
                    <a:pt x="540" y="435"/>
                    <a:pt x="534" y="433"/>
                    <a:pt x="539" y="432"/>
                  </a:cubicBezTo>
                  <a:cubicBezTo>
                    <a:pt x="542" y="432"/>
                    <a:pt x="546" y="432"/>
                    <a:pt x="550" y="432"/>
                  </a:cubicBezTo>
                  <a:cubicBezTo>
                    <a:pt x="551" y="425"/>
                    <a:pt x="546" y="425"/>
                    <a:pt x="546" y="423"/>
                  </a:cubicBezTo>
                  <a:cubicBezTo>
                    <a:pt x="546" y="419"/>
                    <a:pt x="542" y="419"/>
                    <a:pt x="541" y="417"/>
                  </a:cubicBezTo>
                  <a:cubicBezTo>
                    <a:pt x="541" y="417"/>
                    <a:pt x="544" y="415"/>
                    <a:pt x="542" y="413"/>
                  </a:cubicBezTo>
                  <a:cubicBezTo>
                    <a:pt x="537" y="415"/>
                    <a:pt x="536" y="411"/>
                    <a:pt x="531" y="411"/>
                  </a:cubicBezTo>
                  <a:cubicBezTo>
                    <a:pt x="533" y="401"/>
                    <a:pt x="520" y="404"/>
                    <a:pt x="520" y="395"/>
                  </a:cubicBezTo>
                  <a:cubicBezTo>
                    <a:pt x="525" y="391"/>
                    <a:pt x="528" y="385"/>
                    <a:pt x="539" y="387"/>
                  </a:cubicBezTo>
                  <a:cubicBezTo>
                    <a:pt x="539" y="386"/>
                    <a:pt x="539" y="384"/>
                    <a:pt x="541" y="383"/>
                  </a:cubicBezTo>
                  <a:cubicBezTo>
                    <a:pt x="541" y="378"/>
                    <a:pt x="535" y="379"/>
                    <a:pt x="535" y="374"/>
                  </a:cubicBezTo>
                  <a:cubicBezTo>
                    <a:pt x="526" y="373"/>
                    <a:pt x="522" y="377"/>
                    <a:pt x="516" y="374"/>
                  </a:cubicBezTo>
                  <a:cubicBezTo>
                    <a:pt x="516" y="377"/>
                    <a:pt x="516" y="378"/>
                    <a:pt x="514" y="376"/>
                  </a:cubicBezTo>
                  <a:cubicBezTo>
                    <a:pt x="513" y="375"/>
                    <a:pt x="512" y="378"/>
                    <a:pt x="513" y="378"/>
                  </a:cubicBezTo>
                  <a:cubicBezTo>
                    <a:pt x="508" y="380"/>
                    <a:pt x="502" y="383"/>
                    <a:pt x="500" y="383"/>
                  </a:cubicBezTo>
                  <a:cubicBezTo>
                    <a:pt x="494" y="385"/>
                    <a:pt x="496" y="386"/>
                    <a:pt x="494" y="389"/>
                  </a:cubicBezTo>
                  <a:cubicBezTo>
                    <a:pt x="493" y="390"/>
                    <a:pt x="491" y="388"/>
                    <a:pt x="490" y="389"/>
                  </a:cubicBezTo>
                  <a:cubicBezTo>
                    <a:pt x="489" y="390"/>
                    <a:pt x="491" y="394"/>
                    <a:pt x="490" y="395"/>
                  </a:cubicBezTo>
                  <a:cubicBezTo>
                    <a:pt x="491" y="399"/>
                    <a:pt x="495" y="392"/>
                    <a:pt x="496" y="398"/>
                  </a:cubicBezTo>
                  <a:cubicBezTo>
                    <a:pt x="496" y="400"/>
                    <a:pt x="497" y="401"/>
                    <a:pt x="498" y="402"/>
                  </a:cubicBezTo>
                  <a:cubicBezTo>
                    <a:pt x="496" y="408"/>
                    <a:pt x="499" y="412"/>
                    <a:pt x="500" y="413"/>
                  </a:cubicBezTo>
                  <a:cubicBezTo>
                    <a:pt x="500" y="416"/>
                    <a:pt x="500" y="416"/>
                    <a:pt x="501" y="417"/>
                  </a:cubicBezTo>
                  <a:cubicBezTo>
                    <a:pt x="502" y="417"/>
                    <a:pt x="503" y="423"/>
                    <a:pt x="503" y="423"/>
                  </a:cubicBezTo>
                  <a:cubicBezTo>
                    <a:pt x="505" y="428"/>
                    <a:pt x="505" y="427"/>
                    <a:pt x="507" y="430"/>
                  </a:cubicBezTo>
                  <a:cubicBezTo>
                    <a:pt x="508" y="432"/>
                    <a:pt x="506" y="434"/>
                    <a:pt x="507" y="436"/>
                  </a:cubicBezTo>
                  <a:cubicBezTo>
                    <a:pt x="508" y="437"/>
                    <a:pt x="512" y="438"/>
                    <a:pt x="511" y="441"/>
                  </a:cubicBezTo>
                  <a:cubicBezTo>
                    <a:pt x="504" y="439"/>
                    <a:pt x="509" y="449"/>
                    <a:pt x="505" y="451"/>
                  </a:cubicBezTo>
                  <a:cubicBezTo>
                    <a:pt x="513" y="452"/>
                    <a:pt x="513" y="463"/>
                    <a:pt x="522" y="458"/>
                  </a:cubicBezTo>
                  <a:cubicBezTo>
                    <a:pt x="515" y="465"/>
                    <a:pt x="531" y="459"/>
                    <a:pt x="531" y="464"/>
                  </a:cubicBezTo>
                  <a:close/>
                  <a:moveTo>
                    <a:pt x="587" y="378"/>
                  </a:moveTo>
                  <a:cubicBezTo>
                    <a:pt x="586" y="379"/>
                    <a:pt x="587" y="382"/>
                    <a:pt x="585" y="383"/>
                  </a:cubicBezTo>
                  <a:cubicBezTo>
                    <a:pt x="584" y="385"/>
                    <a:pt x="580" y="385"/>
                    <a:pt x="580" y="387"/>
                  </a:cubicBezTo>
                  <a:cubicBezTo>
                    <a:pt x="581" y="389"/>
                    <a:pt x="585" y="392"/>
                    <a:pt x="585" y="395"/>
                  </a:cubicBezTo>
                  <a:cubicBezTo>
                    <a:pt x="585" y="395"/>
                    <a:pt x="582" y="395"/>
                    <a:pt x="583" y="396"/>
                  </a:cubicBezTo>
                  <a:cubicBezTo>
                    <a:pt x="585" y="398"/>
                    <a:pt x="589" y="397"/>
                    <a:pt x="591" y="400"/>
                  </a:cubicBezTo>
                  <a:cubicBezTo>
                    <a:pt x="591" y="398"/>
                    <a:pt x="593" y="397"/>
                    <a:pt x="595" y="396"/>
                  </a:cubicBezTo>
                  <a:cubicBezTo>
                    <a:pt x="596" y="391"/>
                    <a:pt x="592" y="391"/>
                    <a:pt x="591" y="387"/>
                  </a:cubicBezTo>
                  <a:cubicBezTo>
                    <a:pt x="594" y="386"/>
                    <a:pt x="597" y="384"/>
                    <a:pt x="596" y="380"/>
                  </a:cubicBezTo>
                  <a:cubicBezTo>
                    <a:pt x="593" y="380"/>
                    <a:pt x="592" y="378"/>
                    <a:pt x="595" y="376"/>
                  </a:cubicBezTo>
                  <a:cubicBezTo>
                    <a:pt x="592" y="377"/>
                    <a:pt x="589" y="376"/>
                    <a:pt x="587" y="378"/>
                  </a:cubicBezTo>
                  <a:close/>
                  <a:moveTo>
                    <a:pt x="343" y="428"/>
                  </a:moveTo>
                  <a:cubicBezTo>
                    <a:pt x="342" y="436"/>
                    <a:pt x="356" y="431"/>
                    <a:pt x="356" y="428"/>
                  </a:cubicBezTo>
                  <a:cubicBezTo>
                    <a:pt x="351" y="426"/>
                    <a:pt x="348" y="426"/>
                    <a:pt x="343" y="428"/>
                  </a:cubicBezTo>
                  <a:close/>
                  <a:moveTo>
                    <a:pt x="386" y="775"/>
                  </a:moveTo>
                  <a:cubicBezTo>
                    <a:pt x="388" y="768"/>
                    <a:pt x="399" y="768"/>
                    <a:pt x="397" y="756"/>
                  </a:cubicBezTo>
                  <a:cubicBezTo>
                    <a:pt x="392" y="761"/>
                    <a:pt x="382" y="752"/>
                    <a:pt x="377" y="758"/>
                  </a:cubicBezTo>
                  <a:cubicBezTo>
                    <a:pt x="385" y="759"/>
                    <a:pt x="375" y="760"/>
                    <a:pt x="375" y="762"/>
                  </a:cubicBezTo>
                  <a:cubicBezTo>
                    <a:pt x="375" y="760"/>
                    <a:pt x="377" y="766"/>
                    <a:pt x="377" y="767"/>
                  </a:cubicBezTo>
                  <a:cubicBezTo>
                    <a:pt x="377" y="770"/>
                    <a:pt x="377" y="773"/>
                    <a:pt x="375" y="773"/>
                  </a:cubicBezTo>
                  <a:cubicBezTo>
                    <a:pt x="375" y="772"/>
                    <a:pt x="373" y="771"/>
                    <a:pt x="373" y="773"/>
                  </a:cubicBezTo>
                  <a:cubicBezTo>
                    <a:pt x="375" y="776"/>
                    <a:pt x="381" y="775"/>
                    <a:pt x="386" y="775"/>
                  </a:cubicBezTo>
                  <a:close/>
                </a:path>
              </a:pathLst>
            </a:custGeom>
            <a:grpFill/>
            <a:ln>
              <a:noFill/>
            </a:ln>
          </p:spPr>
          <p:txBody>
            <a:bodyPr anchor="ctr"/>
            <a:lstStyle/>
            <a:p>
              <a:pPr algn="ctr"/>
              <a:endParaRPr dirty="0"/>
            </a:p>
          </p:txBody>
        </p:sp>
        <p:sp>
          <p:nvSpPr>
            <p:cNvPr id="110" name="ïṡḷiḋé"/>
            <p:cNvSpPr/>
            <p:nvPr/>
          </p:nvSpPr>
          <p:spPr bwMode="auto">
            <a:xfrm>
              <a:off x="4137528" y="707649"/>
              <a:ext cx="47627" cy="25214"/>
            </a:xfrm>
            <a:custGeom>
              <a:avLst/>
              <a:gdLst>
                <a:gd name="T0" fmla="*/ 16 w 23"/>
                <a:gd name="T1" fmla="*/ 0 h 12"/>
                <a:gd name="T2" fmla="*/ 20 w 23"/>
                <a:gd name="T3" fmla="*/ 11 h 12"/>
                <a:gd name="T4" fmla="*/ 0 w 23"/>
                <a:gd name="T5" fmla="*/ 6 h 12"/>
                <a:gd name="T6" fmla="*/ 16 w 23"/>
                <a:gd name="T7" fmla="*/ 0 h 12"/>
              </a:gdLst>
              <a:ahLst/>
              <a:cxnLst>
                <a:cxn ang="0">
                  <a:pos x="T0" y="T1"/>
                </a:cxn>
                <a:cxn ang="0">
                  <a:pos x="T2" y="T3"/>
                </a:cxn>
                <a:cxn ang="0">
                  <a:pos x="T4" y="T5"/>
                </a:cxn>
                <a:cxn ang="0">
                  <a:pos x="T6" y="T7"/>
                </a:cxn>
              </a:cxnLst>
              <a:rect l="0" t="0" r="r" b="b"/>
              <a:pathLst>
                <a:path w="23" h="12">
                  <a:moveTo>
                    <a:pt x="16" y="0"/>
                  </a:moveTo>
                  <a:cubicBezTo>
                    <a:pt x="16" y="5"/>
                    <a:pt x="23" y="4"/>
                    <a:pt x="20" y="11"/>
                  </a:cubicBezTo>
                  <a:cubicBezTo>
                    <a:pt x="10" y="12"/>
                    <a:pt x="4" y="10"/>
                    <a:pt x="0" y="6"/>
                  </a:cubicBezTo>
                  <a:cubicBezTo>
                    <a:pt x="3" y="1"/>
                    <a:pt x="10" y="1"/>
                    <a:pt x="16" y="0"/>
                  </a:cubicBezTo>
                  <a:close/>
                </a:path>
              </a:pathLst>
            </a:custGeom>
            <a:grpFill/>
            <a:ln>
              <a:noFill/>
            </a:ln>
          </p:spPr>
          <p:txBody>
            <a:bodyPr anchor="ctr"/>
            <a:lstStyle/>
            <a:p>
              <a:pPr algn="ctr"/>
              <a:endParaRPr dirty="0"/>
            </a:p>
          </p:txBody>
        </p:sp>
        <p:sp>
          <p:nvSpPr>
            <p:cNvPr id="111" name="íṡḻïḓè"/>
            <p:cNvSpPr/>
            <p:nvPr/>
          </p:nvSpPr>
          <p:spPr bwMode="auto">
            <a:xfrm>
              <a:off x="4234180" y="755276"/>
              <a:ext cx="466461" cy="326383"/>
            </a:xfrm>
            <a:custGeom>
              <a:avLst/>
              <a:gdLst>
                <a:gd name="T0" fmla="*/ 22 w 224"/>
                <a:gd name="T1" fmla="*/ 9 h 157"/>
                <a:gd name="T2" fmla="*/ 29 w 224"/>
                <a:gd name="T3" fmla="*/ 7 h 157"/>
                <a:gd name="T4" fmla="*/ 29 w 224"/>
                <a:gd name="T5" fmla="*/ 11 h 157"/>
                <a:gd name="T6" fmla="*/ 29 w 224"/>
                <a:gd name="T7" fmla="*/ 18 h 157"/>
                <a:gd name="T8" fmla="*/ 35 w 224"/>
                <a:gd name="T9" fmla="*/ 33 h 157"/>
                <a:gd name="T10" fmla="*/ 48 w 224"/>
                <a:gd name="T11" fmla="*/ 9 h 157"/>
                <a:gd name="T12" fmla="*/ 65 w 224"/>
                <a:gd name="T13" fmla="*/ 7 h 157"/>
                <a:gd name="T14" fmla="*/ 76 w 224"/>
                <a:gd name="T15" fmla="*/ 25 h 157"/>
                <a:gd name="T16" fmla="*/ 89 w 224"/>
                <a:gd name="T17" fmla="*/ 22 h 157"/>
                <a:gd name="T18" fmla="*/ 107 w 224"/>
                <a:gd name="T19" fmla="*/ 20 h 157"/>
                <a:gd name="T20" fmla="*/ 115 w 224"/>
                <a:gd name="T21" fmla="*/ 27 h 157"/>
                <a:gd name="T22" fmla="*/ 122 w 224"/>
                <a:gd name="T23" fmla="*/ 31 h 157"/>
                <a:gd name="T24" fmla="*/ 126 w 224"/>
                <a:gd name="T25" fmla="*/ 33 h 157"/>
                <a:gd name="T26" fmla="*/ 143 w 224"/>
                <a:gd name="T27" fmla="*/ 37 h 157"/>
                <a:gd name="T28" fmla="*/ 158 w 224"/>
                <a:gd name="T29" fmla="*/ 44 h 157"/>
                <a:gd name="T30" fmla="*/ 163 w 224"/>
                <a:gd name="T31" fmla="*/ 50 h 157"/>
                <a:gd name="T32" fmla="*/ 174 w 224"/>
                <a:gd name="T33" fmla="*/ 59 h 157"/>
                <a:gd name="T34" fmla="*/ 167 w 224"/>
                <a:gd name="T35" fmla="*/ 74 h 157"/>
                <a:gd name="T36" fmla="*/ 184 w 224"/>
                <a:gd name="T37" fmla="*/ 76 h 157"/>
                <a:gd name="T38" fmla="*/ 188 w 224"/>
                <a:gd name="T39" fmla="*/ 85 h 157"/>
                <a:gd name="T40" fmla="*/ 202 w 224"/>
                <a:gd name="T41" fmla="*/ 87 h 157"/>
                <a:gd name="T42" fmla="*/ 212 w 224"/>
                <a:gd name="T43" fmla="*/ 96 h 157"/>
                <a:gd name="T44" fmla="*/ 216 w 224"/>
                <a:gd name="T45" fmla="*/ 104 h 157"/>
                <a:gd name="T46" fmla="*/ 206 w 224"/>
                <a:gd name="T47" fmla="*/ 117 h 157"/>
                <a:gd name="T48" fmla="*/ 193 w 224"/>
                <a:gd name="T49" fmla="*/ 115 h 157"/>
                <a:gd name="T50" fmla="*/ 182 w 224"/>
                <a:gd name="T51" fmla="*/ 104 h 157"/>
                <a:gd name="T52" fmla="*/ 173 w 224"/>
                <a:gd name="T53" fmla="*/ 113 h 157"/>
                <a:gd name="T54" fmla="*/ 186 w 224"/>
                <a:gd name="T55" fmla="*/ 121 h 157"/>
                <a:gd name="T56" fmla="*/ 193 w 224"/>
                <a:gd name="T57" fmla="*/ 134 h 157"/>
                <a:gd name="T58" fmla="*/ 188 w 224"/>
                <a:gd name="T59" fmla="*/ 147 h 157"/>
                <a:gd name="T60" fmla="*/ 163 w 224"/>
                <a:gd name="T61" fmla="*/ 137 h 157"/>
                <a:gd name="T62" fmla="*/ 171 w 224"/>
                <a:gd name="T63" fmla="*/ 147 h 157"/>
                <a:gd name="T64" fmla="*/ 180 w 224"/>
                <a:gd name="T65" fmla="*/ 152 h 157"/>
                <a:gd name="T66" fmla="*/ 171 w 224"/>
                <a:gd name="T67" fmla="*/ 152 h 157"/>
                <a:gd name="T68" fmla="*/ 150 w 224"/>
                <a:gd name="T69" fmla="*/ 145 h 157"/>
                <a:gd name="T70" fmla="*/ 139 w 224"/>
                <a:gd name="T71" fmla="*/ 139 h 157"/>
                <a:gd name="T72" fmla="*/ 133 w 224"/>
                <a:gd name="T73" fmla="*/ 130 h 157"/>
                <a:gd name="T74" fmla="*/ 122 w 224"/>
                <a:gd name="T75" fmla="*/ 109 h 157"/>
                <a:gd name="T76" fmla="*/ 124 w 224"/>
                <a:gd name="T77" fmla="*/ 104 h 157"/>
                <a:gd name="T78" fmla="*/ 128 w 224"/>
                <a:gd name="T79" fmla="*/ 96 h 157"/>
                <a:gd name="T80" fmla="*/ 133 w 224"/>
                <a:gd name="T81" fmla="*/ 87 h 157"/>
                <a:gd name="T82" fmla="*/ 128 w 224"/>
                <a:gd name="T83" fmla="*/ 76 h 157"/>
                <a:gd name="T84" fmla="*/ 120 w 224"/>
                <a:gd name="T85" fmla="*/ 70 h 157"/>
                <a:gd name="T86" fmla="*/ 115 w 224"/>
                <a:gd name="T87" fmla="*/ 70 h 157"/>
                <a:gd name="T88" fmla="*/ 107 w 224"/>
                <a:gd name="T89" fmla="*/ 68 h 157"/>
                <a:gd name="T90" fmla="*/ 92 w 224"/>
                <a:gd name="T91" fmla="*/ 52 h 157"/>
                <a:gd name="T92" fmla="*/ 78 w 224"/>
                <a:gd name="T93" fmla="*/ 55 h 157"/>
                <a:gd name="T94" fmla="*/ 65 w 224"/>
                <a:gd name="T95" fmla="*/ 55 h 157"/>
                <a:gd name="T96" fmla="*/ 50 w 224"/>
                <a:gd name="T97" fmla="*/ 55 h 157"/>
                <a:gd name="T98" fmla="*/ 22 w 224"/>
                <a:gd name="T99" fmla="*/ 50 h 157"/>
                <a:gd name="T100" fmla="*/ 9 w 224"/>
                <a:gd name="T101" fmla="*/ 42 h 157"/>
                <a:gd name="T102" fmla="*/ 5 w 224"/>
                <a:gd name="T103" fmla="*/ 33 h 157"/>
                <a:gd name="T104" fmla="*/ 7 w 224"/>
                <a:gd name="T105" fmla="*/ 25 h 157"/>
                <a:gd name="T106" fmla="*/ 145 w 224"/>
                <a:gd name="T107" fmla="*/ 107 h 157"/>
                <a:gd name="T108" fmla="*/ 154 w 224"/>
                <a:gd name="T109" fmla="*/ 100 h 157"/>
                <a:gd name="T110" fmla="*/ 145 w 224"/>
                <a:gd name="T111" fmla="*/ 10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157">
                  <a:moveTo>
                    <a:pt x="9" y="11"/>
                  </a:moveTo>
                  <a:cubicBezTo>
                    <a:pt x="12" y="16"/>
                    <a:pt x="19" y="4"/>
                    <a:pt x="22" y="9"/>
                  </a:cubicBezTo>
                  <a:cubicBezTo>
                    <a:pt x="24" y="9"/>
                    <a:pt x="23" y="5"/>
                    <a:pt x="24" y="5"/>
                  </a:cubicBezTo>
                  <a:cubicBezTo>
                    <a:pt x="26" y="4"/>
                    <a:pt x="27" y="7"/>
                    <a:pt x="29" y="7"/>
                  </a:cubicBezTo>
                  <a:cubicBezTo>
                    <a:pt x="32" y="7"/>
                    <a:pt x="32" y="0"/>
                    <a:pt x="37" y="5"/>
                  </a:cubicBezTo>
                  <a:cubicBezTo>
                    <a:pt x="36" y="13"/>
                    <a:pt x="32" y="7"/>
                    <a:pt x="29" y="11"/>
                  </a:cubicBezTo>
                  <a:cubicBezTo>
                    <a:pt x="28" y="12"/>
                    <a:pt x="33" y="12"/>
                    <a:pt x="33" y="12"/>
                  </a:cubicBezTo>
                  <a:cubicBezTo>
                    <a:pt x="32" y="15"/>
                    <a:pt x="30" y="15"/>
                    <a:pt x="29" y="18"/>
                  </a:cubicBezTo>
                  <a:cubicBezTo>
                    <a:pt x="29" y="21"/>
                    <a:pt x="31" y="22"/>
                    <a:pt x="31" y="24"/>
                  </a:cubicBezTo>
                  <a:cubicBezTo>
                    <a:pt x="32" y="27"/>
                    <a:pt x="30" y="33"/>
                    <a:pt x="35" y="33"/>
                  </a:cubicBezTo>
                  <a:cubicBezTo>
                    <a:pt x="39" y="32"/>
                    <a:pt x="35" y="22"/>
                    <a:pt x="37" y="18"/>
                  </a:cubicBezTo>
                  <a:cubicBezTo>
                    <a:pt x="46" y="20"/>
                    <a:pt x="45" y="13"/>
                    <a:pt x="48" y="9"/>
                  </a:cubicBezTo>
                  <a:cubicBezTo>
                    <a:pt x="50" y="13"/>
                    <a:pt x="55" y="5"/>
                    <a:pt x="57" y="11"/>
                  </a:cubicBezTo>
                  <a:cubicBezTo>
                    <a:pt x="61" y="11"/>
                    <a:pt x="59" y="5"/>
                    <a:pt x="65" y="7"/>
                  </a:cubicBezTo>
                  <a:cubicBezTo>
                    <a:pt x="64" y="14"/>
                    <a:pt x="69" y="15"/>
                    <a:pt x="74" y="16"/>
                  </a:cubicBezTo>
                  <a:cubicBezTo>
                    <a:pt x="72" y="22"/>
                    <a:pt x="73" y="21"/>
                    <a:pt x="76" y="25"/>
                  </a:cubicBezTo>
                  <a:cubicBezTo>
                    <a:pt x="78" y="23"/>
                    <a:pt x="80" y="23"/>
                    <a:pt x="83" y="25"/>
                  </a:cubicBezTo>
                  <a:cubicBezTo>
                    <a:pt x="87" y="27"/>
                    <a:pt x="87" y="23"/>
                    <a:pt x="89" y="22"/>
                  </a:cubicBezTo>
                  <a:cubicBezTo>
                    <a:pt x="91" y="21"/>
                    <a:pt x="94" y="23"/>
                    <a:pt x="94" y="20"/>
                  </a:cubicBezTo>
                  <a:cubicBezTo>
                    <a:pt x="100" y="22"/>
                    <a:pt x="102" y="22"/>
                    <a:pt x="107" y="20"/>
                  </a:cubicBezTo>
                  <a:cubicBezTo>
                    <a:pt x="107" y="24"/>
                    <a:pt x="112" y="22"/>
                    <a:pt x="111" y="22"/>
                  </a:cubicBezTo>
                  <a:cubicBezTo>
                    <a:pt x="113" y="23"/>
                    <a:pt x="113" y="26"/>
                    <a:pt x="115" y="27"/>
                  </a:cubicBezTo>
                  <a:cubicBezTo>
                    <a:pt x="116" y="28"/>
                    <a:pt x="119" y="29"/>
                    <a:pt x="120" y="29"/>
                  </a:cubicBezTo>
                  <a:cubicBezTo>
                    <a:pt x="121" y="30"/>
                    <a:pt x="120" y="31"/>
                    <a:pt x="122" y="31"/>
                  </a:cubicBezTo>
                  <a:cubicBezTo>
                    <a:pt x="126" y="31"/>
                    <a:pt x="121" y="34"/>
                    <a:pt x="124" y="37"/>
                  </a:cubicBezTo>
                  <a:cubicBezTo>
                    <a:pt x="125" y="38"/>
                    <a:pt x="126" y="34"/>
                    <a:pt x="126" y="33"/>
                  </a:cubicBezTo>
                  <a:cubicBezTo>
                    <a:pt x="129" y="35"/>
                    <a:pt x="129" y="38"/>
                    <a:pt x="133" y="39"/>
                  </a:cubicBezTo>
                  <a:cubicBezTo>
                    <a:pt x="137" y="39"/>
                    <a:pt x="139" y="37"/>
                    <a:pt x="143" y="37"/>
                  </a:cubicBezTo>
                  <a:cubicBezTo>
                    <a:pt x="142" y="44"/>
                    <a:pt x="154" y="40"/>
                    <a:pt x="154" y="46"/>
                  </a:cubicBezTo>
                  <a:cubicBezTo>
                    <a:pt x="156" y="46"/>
                    <a:pt x="157" y="46"/>
                    <a:pt x="158" y="44"/>
                  </a:cubicBezTo>
                  <a:cubicBezTo>
                    <a:pt x="160" y="45"/>
                    <a:pt x="161" y="48"/>
                    <a:pt x="161" y="52"/>
                  </a:cubicBezTo>
                  <a:cubicBezTo>
                    <a:pt x="163" y="52"/>
                    <a:pt x="163" y="51"/>
                    <a:pt x="163" y="50"/>
                  </a:cubicBezTo>
                  <a:cubicBezTo>
                    <a:pt x="166" y="52"/>
                    <a:pt x="168" y="56"/>
                    <a:pt x="174" y="55"/>
                  </a:cubicBezTo>
                  <a:cubicBezTo>
                    <a:pt x="173" y="57"/>
                    <a:pt x="172" y="59"/>
                    <a:pt x="174" y="59"/>
                  </a:cubicBezTo>
                  <a:cubicBezTo>
                    <a:pt x="176" y="62"/>
                    <a:pt x="169" y="65"/>
                    <a:pt x="174" y="66"/>
                  </a:cubicBezTo>
                  <a:cubicBezTo>
                    <a:pt x="172" y="69"/>
                    <a:pt x="167" y="69"/>
                    <a:pt x="167" y="74"/>
                  </a:cubicBezTo>
                  <a:cubicBezTo>
                    <a:pt x="171" y="81"/>
                    <a:pt x="180" y="72"/>
                    <a:pt x="182" y="80"/>
                  </a:cubicBezTo>
                  <a:cubicBezTo>
                    <a:pt x="184" y="79"/>
                    <a:pt x="183" y="77"/>
                    <a:pt x="184" y="76"/>
                  </a:cubicBezTo>
                  <a:cubicBezTo>
                    <a:pt x="186" y="76"/>
                    <a:pt x="185" y="80"/>
                    <a:pt x="186" y="81"/>
                  </a:cubicBezTo>
                  <a:cubicBezTo>
                    <a:pt x="186" y="81"/>
                    <a:pt x="188" y="85"/>
                    <a:pt x="188" y="85"/>
                  </a:cubicBezTo>
                  <a:cubicBezTo>
                    <a:pt x="190" y="85"/>
                    <a:pt x="192" y="81"/>
                    <a:pt x="191" y="89"/>
                  </a:cubicBezTo>
                  <a:cubicBezTo>
                    <a:pt x="196" y="89"/>
                    <a:pt x="197" y="86"/>
                    <a:pt x="202" y="87"/>
                  </a:cubicBezTo>
                  <a:cubicBezTo>
                    <a:pt x="203" y="88"/>
                    <a:pt x="204" y="90"/>
                    <a:pt x="204" y="93"/>
                  </a:cubicBezTo>
                  <a:cubicBezTo>
                    <a:pt x="208" y="93"/>
                    <a:pt x="214" y="91"/>
                    <a:pt x="212" y="96"/>
                  </a:cubicBezTo>
                  <a:cubicBezTo>
                    <a:pt x="219" y="93"/>
                    <a:pt x="215" y="97"/>
                    <a:pt x="221" y="98"/>
                  </a:cubicBezTo>
                  <a:cubicBezTo>
                    <a:pt x="224" y="102"/>
                    <a:pt x="215" y="104"/>
                    <a:pt x="216" y="104"/>
                  </a:cubicBezTo>
                  <a:cubicBezTo>
                    <a:pt x="214" y="105"/>
                    <a:pt x="217" y="106"/>
                    <a:pt x="217" y="106"/>
                  </a:cubicBezTo>
                  <a:cubicBezTo>
                    <a:pt x="213" y="111"/>
                    <a:pt x="209" y="110"/>
                    <a:pt x="206" y="117"/>
                  </a:cubicBezTo>
                  <a:cubicBezTo>
                    <a:pt x="204" y="117"/>
                    <a:pt x="203" y="117"/>
                    <a:pt x="202" y="119"/>
                  </a:cubicBezTo>
                  <a:cubicBezTo>
                    <a:pt x="201" y="118"/>
                    <a:pt x="193" y="118"/>
                    <a:pt x="193" y="115"/>
                  </a:cubicBezTo>
                  <a:cubicBezTo>
                    <a:pt x="193" y="111"/>
                    <a:pt x="184" y="115"/>
                    <a:pt x="186" y="107"/>
                  </a:cubicBezTo>
                  <a:cubicBezTo>
                    <a:pt x="182" y="108"/>
                    <a:pt x="182" y="106"/>
                    <a:pt x="182" y="104"/>
                  </a:cubicBezTo>
                  <a:cubicBezTo>
                    <a:pt x="179" y="104"/>
                    <a:pt x="177" y="104"/>
                    <a:pt x="174" y="104"/>
                  </a:cubicBezTo>
                  <a:cubicBezTo>
                    <a:pt x="170" y="103"/>
                    <a:pt x="174" y="110"/>
                    <a:pt x="173" y="113"/>
                  </a:cubicBezTo>
                  <a:cubicBezTo>
                    <a:pt x="173" y="117"/>
                    <a:pt x="178" y="117"/>
                    <a:pt x="178" y="121"/>
                  </a:cubicBezTo>
                  <a:cubicBezTo>
                    <a:pt x="182" y="118"/>
                    <a:pt x="185" y="125"/>
                    <a:pt x="186" y="121"/>
                  </a:cubicBezTo>
                  <a:cubicBezTo>
                    <a:pt x="188" y="123"/>
                    <a:pt x="189" y="127"/>
                    <a:pt x="189" y="132"/>
                  </a:cubicBezTo>
                  <a:cubicBezTo>
                    <a:pt x="189" y="134"/>
                    <a:pt x="193" y="133"/>
                    <a:pt x="193" y="134"/>
                  </a:cubicBezTo>
                  <a:cubicBezTo>
                    <a:pt x="196" y="138"/>
                    <a:pt x="191" y="147"/>
                    <a:pt x="191" y="150"/>
                  </a:cubicBezTo>
                  <a:cubicBezTo>
                    <a:pt x="187" y="152"/>
                    <a:pt x="189" y="148"/>
                    <a:pt x="188" y="147"/>
                  </a:cubicBezTo>
                  <a:cubicBezTo>
                    <a:pt x="185" y="145"/>
                    <a:pt x="179" y="146"/>
                    <a:pt x="178" y="141"/>
                  </a:cubicBezTo>
                  <a:cubicBezTo>
                    <a:pt x="171" y="142"/>
                    <a:pt x="172" y="135"/>
                    <a:pt x="163" y="137"/>
                  </a:cubicBezTo>
                  <a:cubicBezTo>
                    <a:pt x="164" y="141"/>
                    <a:pt x="170" y="138"/>
                    <a:pt x="171" y="141"/>
                  </a:cubicBezTo>
                  <a:cubicBezTo>
                    <a:pt x="164" y="147"/>
                    <a:pt x="177" y="144"/>
                    <a:pt x="171" y="147"/>
                  </a:cubicBezTo>
                  <a:cubicBezTo>
                    <a:pt x="171" y="149"/>
                    <a:pt x="176" y="149"/>
                    <a:pt x="178" y="150"/>
                  </a:cubicBezTo>
                  <a:cubicBezTo>
                    <a:pt x="179" y="151"/>
                    <a:pt x="178" y="152"/>
                    <a:pt x="180" y="152"/>
                  </a:cubicBezTo>
                  <a:cubicBezTo>
                    <a:pt x="183" y="152"/>
                    <a:pt x="184" y="153"/>
                    <a:pt x="184" y="156"/>
                  </a:cubicBezTo>
                  <a:cubicBezTo>
                    <a:pt x="178" y="157"/>
                    <a:pt x="175" y="155"/>
                    <a:pt x="171" y="152"/>
                  </a:cubicBezTo>
                  <a:cubicBezTo>
                    <a:pt x="168" y="151"/>
                    <a:pt x="163" y="151"/>
                    <a:pt x="160" y="148"/>
                  </a:cubicBezTo>
                  <a:cubicBezTo>
                    <a:pt x="157" y="147"/>
                    <a:pt x="153" y="145"/>
                    <a:pt x="150" y="145"/>
                  </a:cubicBezTo>
                  <a:cubicBezTo>
                    <a:pt x="148" y="145"/>
                    <a:pt x="148" y="142"/>
                    <a:pt x="147" y="141"/>
                  </a:cubicBezTo>
                  <a:cubicBezTo>
                    <a:pt x="144" y="140"/>
                    <a:pt x="141" y="141"/>
                    <a:pt x="139" y="139"/>
                  </a:cubicBezTo>
                  <a:cubicBezTo>
                    <a:pt x="137" y="138"/>
                    <a:pt x="139" y="135"/>
                    <a:pt x="137" y="134"/>
                  </a:cubicBezTo>
                  <a:cubicBezTo>
                    <a:pt x="136" y="132"/>
                    <a:pt x="132" y="134"/>
                    <a:pt x="133" y="130"/>
                  </a:cubicBezTo>
                  <a:cubicBezTo>
                    <a:pt x="125" y="130"/>
                    <a:pt x="125" y="122"/>
                    <a:pt x="120" y="119"/>
                  </a:cubicBezTo>
                  <a:cubicBezTo>
                    <a:pt x="122" y="118"/>
                    <a:pt x="120" y="112"/>
                    <a:pt x="122" y="109"/>
                  </a:cubicBezTo>
                  <a:cubicBezTo>
                    <a:pt x="123" y="109"/>
                    <a:pt x="126" y="110"/>
                    <a:pt x="126" y="109"/>
                  </a:cubicBezTo>
                  <a:cubicBezTo>
                    <a:pt x="126" y="108"/>
                    <a:pt x="123" y="106"/>
                    <a:pt x="124" y="104"/>
                  </a:cubicBezTo>
                  <a:cubicBezTo>
                    <a:pt x="124" y="103"/>
                    <a:pt x="128" y="104"/>
                    <a:pt x="128" y="104"/>
                  </a:cubicBezTo>
                  <a:cubicBezTo>
                    <a:pt x="129" y="103"/>
                    <a:pt x="127" y="98"/>
                    <a:pt x="128" y="96"/>
                  </a:cubicBezTo>
                  <a:cubicBezTo>
                    <a:pt x="128" y="96"/>
                    <a:pt x="131" y="97"/>
                    <a:pt x="132" y="96"/>
                  </a:cubicBezTo>
                  <a:cubicBezTo>
                    <a:pt x="134" y="94"/>
                    <a:pt x="131" y="89"/>
                    <a:pt x="133" y="87"/>
                  </a:cubicBezTo>
                  <a:cubicBezTo>
                    <a:pt x="133" y="85"/>
                    <a:pt x="130" y="85"/>
                    <a:pt x="128" y="85"/>
                  </a:cubicBezTo>
                  <a:cubicBezTo>
                    <a:pt x="128" y="82"/>
                    <a:pt x="128" y="79"/>
                    <a:pt x="128" y="76"/>
                  </a:cubicBezTo>
                  <a:cubicBezTo>
                    <a:pt x="126" y="76"/>
                    <a:pt x="125" y="76"/>
                    <a:pt x="124" y="78"/>
                  </a:cubicBezTo>
                  <a:cubicBezTo>
                    <a:pt x="121" y="76"/>
                    <a:pt x="123" y="72"/>
                    <a:pt x="120" y="70"/>
                  </a:cubicBezTo>
                  <a:cubicBezTo>
                    <a:pt x="120" y="70"/>
                    <a:pt x="118" y="72"/>
                    <a:pt x="117" y="72"/>
                  </a:cubicBezTo>
                  <a:cubicBezTo>
                    <a:pt x="117" y="72"/>
                    <a:pt x="115" y="70"/>
                    <a:pt x="115" y="70"/>
                  </a:cubicBezTo>
                  <a:cubicBezTo>
                    <a:pt x="114" y="70"/>
                    <a:pt x="112" y="67"/>
                    <a:pt x="111" y="66"/>
                  </a:cubicBezTo>
                  <a:cubicBezTo>
                    <a:pt x="110" y="66"/>
                    <a:pt x="109" y="69"/>
                    <a:pt x="107" y="68"/>
                  </a:cubicBezTo>
                  <a:cubicBezTo>
                    <a:pt x="107" y="68"/>
                    <a:pt x="104" y="64"/>
                    <a:pt x="100" y="65"/>
                  </a:cubicBezTo>
                  <a:cubicBezTo>
                    <a:pt x="108" y="56"/>
                    <a:pt x="90" y="61"/>
                    <a:pt x="92" y="52"/>
                  </a:cubicBezTo>
                  <a:cubicBezTo>
                    <a:pt x="88" y="52"/>
                    <a:pt x="83" y="52"/>
                    <a:pt x="83" y="57"/>
                  </a:cubicBezTo>
                  <a:cubicBezTo>
                    <a:pt x="80" y="59"/>
                    <a:pt x="78" y="55"/>
                    <a:pt x="78" y="55"/>
                  </a:cubicBezTo>
                  <a:cubicBezTo>
                    <a:pt x="76" y="55"/>
                    <a:pt x="75" y="57"/>
                    <a:pt x="72" y="57"/>
                  </a:cubicBezTo>
                  <a:cubicBezTo>
                    <a:pt x="69" y="57"/>
                    <a:pt x="68" y="55"/>
                    <a:pt x="65" y="55"/>
                  </a:cubicBezTo>
                  <a:cubicBezTo>
                    <a:pt x="61" y="55"/>
                    <a:pt x="61" y="57"/>
                    <a:pt x="57" y="57"/>
                  </a:cubicBezTo>
                  <a:cubicBezTo>
                    <a:pt x="53" y="57"/>
                    <a:pt x="52" y="56"/>
                    <a:pt x="50" y="55"/>
                  </a:cubicBezTo>
                  <a:cubicBezTo>
                    <a:pt x="41" y="55"/>
                    <a:pt x="34" y="56"/>
                    <a:pt x="25" y="53"/>
                  </a:cubicBezTo>
                  <a:cubicBezTo>
                    <a:pt x="24" y="53"/>
                    <a:pt x="22" y="50"/>
                    <a:pt x="22" y="50"/>
                  </a:cubicBezTo>
                  <a:cubicBezTo>
                    <a:pt x="18" y="49"/>
                    <a:pt x="15" y="51"/>
                    <a:pt x="16" y="46"/>
                  </a:cubicBezTo>
                  <a:cubicBezTo>
                    <a:pt x="13" y="46"/>
                    <a:pt x="7" y="48"/>
                    <a:pt x="9" y="42"/>
                  </a:cubicBezTo>
                  <a:cubicBezTo>
                    <a:pt x="15" y="44"/>
                    <a:pt x="16" y="40"/>
                    <a:pt x="20" y="39"/>
                  </a:cubicBezTo>
                  <a:cubicBezTo>
                    <a:pt x="17" y="35"/>
                    <a:pt x="7" y="38"/>
                    <a:pt x="5" y="33"/>
                  </a:cubicBezTo>
                  <a:cubicBezTo>
                    <a:pt x="3" y="33"/>
                    <a:pt x="3" y="34"/>
                    <a:pt x="3" y="35"/>
                  </a:cubicBezTo>
                  <a:cubicBezTo>
                    <a:pt x="0" y="34"/>
                    <a:pt x="5" y="27"/>
                    <a:pt x="7" y="25"/>
                  </a:cubicBezTo>
                  <a:cubicBezTo>
                    <a:pt x="5" y="19"/>
                    <a:pt x="10" y="17"/>
                    <a:pt x="9" y="11"/>
                  </a:cubicBezTo>
                  <a:close/>
                  <a:moveTo>
                    <a:pt x="145" y="107"/>
                  </a:moveTo>
                  <a:cubicBezTo>
                    <a:pt x="145" y="103"/>
                    <a:pt x="154" y="107"/>
                    <a:pt x="158" y="106"/>
                  </a:cubicBezTo>
                  <a:cubicBezTo>
                    <a:pt x="158" y="102"/>
                    <a:pt x="155" y="102"/>
                    <a:pt x="154" y="100"/>
                  </a:cubicBezTo>
                  <a:cubicBezTo>
                    <a:pt x="152" y="97"/>
                    <a:pt x="147" y="99"/>
                    <a:pt x="143" y="96"/>
                  </a:cubicBezTo>
                  <a:cubicBezTo>
                    <a:pt x="144" y="100"/>
                    <a:pt x="141" y="107"/>
                    <a:pt x="145" y="107"/>
                  </a:cubicBezTo>
                  <a:close/>
                </a:path>
              </a:pathLst>
            </a:custGeom>
            <a:grpFill/>
            <a:ln>
              <a:noFill/>
            </a:ln>
          </p:spPr>
          <p:txBody>
            <a:bodyPr anchor="ctr"/>
            <a:lstStyle/>
            <a:p>
              <a:pPr algn="ctr"/>
              <a:endParaRPr dirty="0"/>
            </a:p>
          </p:txBody>
        </p:sp>
        <p:sp>
          <p:nvSpPr>
            <p:cNvPr id="112" name="iṡḻïḋê"/>
            <p:cNvSpPr/>
            <p:nvPr/>
          </p:nvSpPr>
          <p:spPr bwMode="auto">
            <a:xfrm>
              <a:off x="3778927" y="772085"/>
              <a:ext cx="287161" cy="145681"/>
            </a:xfrm>
            <a:custGeom>
              <a:avLst/>
              <a:gdLst>
                <a:gd name="T0" fmla="*/ 15 w 138"/>
                <a:gd name="T1" fmla="*/ 53 h 70"/>
                <a:gd name="T2" fmla="*/ 17 w 138"/>
                <a:gd name="T3" fmla="*/ 47 h 70"/>
                <a:gd name="T4" fmla="*/ 24 w 138"/>
                <a:gd name="T5" fmla="*/ 45 h 70"/>
                <a:gd name="T6" fmla="*/ 28 w 138"/>
                <a:gd name="T7" fmla="*/ 44 h 70"/>
                <a:gd name="T8" fmla="*/ 49 w 138"/>
                <a:gd name="T9" fmla="*/ 42 h 70"/>
                <a:gd name="T10" fmla="*/ 28 w 138"/>
                <a:gd name="T11" fmla="*/ 40 h 70"/>
                <a:gd name="T12" fmla="*/ 26 w 138"/>
                <a:gd name="T13" fmla="*/ 38 h 70"/>
                <a:gd name="T14" fmla="*/ 21 w 138"/>
                <a:gd name="T15" fmla="*/ 40 h 70"/>
                <a:gd name="T16" fmla="*/ 10 w 138"/>
                <a:gd name="T17" fmla="*/ 38 h 70"/>
                <a:gd name="T18" fmla="*/ 19 w 138"/>
                <a:gd name="T19" fmla="*/ 31 h 70"/>
                <a:gd name="T20" fmla="*/ 24 w 138"/>
                <a:gd name="T21" fmla="*/ 31 h 70"/>
                <a:gd name="T22" fmla="*/ 4 w 138"/>
                <a:gd name="T23" fmla="*/ 27 h 70"/>
                <a:gd name="T24" fmla="*/ 0 w 138"/>
                <a:gd name="T25" fmla="*/ 21 h 70"/>
                <a:gd name="T26" fmla="*/ 10 w 138"/>
                <a:gd name="T27" fmla="*/ 14 h 70"/>
                <a:gd name="T28" fmla="*/ 10 w 138"/>
                <a:gd name="T29" fmla="*/ 12 h 70"/>
                <a:gd name="T30" fmla="*/ 28 w 138"/>
                <a:gd name="T31" fmla="*/ 4 h 70"/>
                <a:gd name="T32" fmla="*/ 34 w 138"/>
                <a:gd name="T33" fmla="*/ 1 h 70"/>
                <a:gd name="T34" fmla="*/ 37 w 138"/>
                <a:gd name="T35" fmla="*/ 3 h 70"/>
                <a:gd name="T36" fmla="*/ 41 w 138"/>
                <a:gd name="T37" fmla="*/ 10 h 70"/>
                <a:gd name="T38" fmla="*/ 37 w 138"/>
                <a:gd name="T39" fmla="*/ 12 h 70"/>
                <a:gd name="T40" fmla="*/ 41 w 138"/>
                <a:gd name="T41" fmla="*/ 14 h 70"/>
                <a:gd name="T42" fmla="*/ 43 w 138"/>
                <a:gd name="T43" fmla="*/ 10 h 70"/>
                <a:gd name="T44" fmla="*/ 54 w 138"/>
                <a:gd name="T45" fmla="*/ 8 h 70"/>
                <a:gd name="T46" fmla="*/ 60 w 138"/>
                <a:gd name="T47" fmla="*/ 17 h 70"/>
                <a:gd name="T48" fmla="*/ 67 w 138"/>
                <a:gd name="T49" fmla="*/ 14 h 70"/>
                <a:gd name="T50" fmla="*/ 73 w 138"/>
                <a:gd name="T51" fmla="*/ 8 h 70"/>
                <a:gd name="T52" fmla="*/ 79 w 138"/>
                <a:gd name="T53" fmla="*/ 10 h 70"/>
                <a:gd name="T54" fmla="*/ 80 w 138"/>
                <a:gd name="T55" fmla="*/ 17 h 70"/>
                <a:gd name="T56" fmla="*/ 84 w 138"/>
                <a:gd name="T57" fmla="*/ 25 h 70"/>
                <a:gd name="T58" fmla="*/ 92 w 138"/>
                <a:gd name="T59" fmla="*/ 19 h 70"/>
                <a:gd name="T60" fmla="*/ 86 w 138"/>
                <a:gd name="T61" fmla="*/ 16 h 70"/>
                <a:gd name="T62" fmla="*/ 86 w 138"/>
                <a:gd name="T63" fmla="*/ 4 h 70"/>
                <a:gd name="T64" fmla="*/ 93 w 138"/>
                <a:gd name="T65" fmla="*/ 3 h 70"/>
                <a:gd name="T66" fmla="*/ 101 w 138"/>
                <a:gd name="T67" fmla="*/ 16 h 70"/>
                <a:gd name="T68" fmla="*/ 106 w 138"/>
                <a:gd name="T69" fmla="*/ 19 h 70"/>
                <a:gd name="T70" fmla="*/ 110 w 138"/>
                <a:gd name="T71" fmla="*/ 25 h 70"/>
                <a:gd name="T72" fmla="*/ 108 w 138"/>
                <a:gd name="T73" fmla="*/ 31 h 70"/>
                <a:gd name="T74" fmla="*/ 114 w 138"/>
                <a:gd name="T75" fmla="*/ 38 h 70"/>
                <a:gd name="T76" fmla="*/ 131 w 138"/>
                <a:gd name="T77" fmla="*/ 40 h 70"/>
                <a:gd name="T78" fmla="*/ 136 w 138"/>
                <a:gd name="T79" fmla="*/ 45 h 70"/>
                <a:gd name="T80" fmla="*/ 138 w 138"/>
                <a:gd name="T81" fmla="*/ 49 h 70"/>
                <a:gd name="T82" fmla="*/ 123 w 138"/>
                <a:gd name="T83" fmla="*/ 49 h 70"/>
                <a:gd name="T84" fmla="*/ 127 w 138"/>
                <a:gd name="T85" fmla="*/ 62 h 70"/>
                <a:gd name="T86" fmla="*/ 106 w 138"/>
                <a:gd name="T87" fmla="*/ 62 h 70"/>
                <a:gd name="T88" fmla="*/ 80 w 138"/>
                <a:gd name="T89" fmla="*/ 62 h 70"/>
                <a:gd name="T90" fmla="*/ 71 w 138"/>
                <a:gd name="T91" fmla="*/ 64 h 70"/>
                <a:gd name="T92" fmla="*/ 69 w 138"/>
                <a:gd name="T93" fmla="*/ 68 h 70"/>
                <a:gd name="T94" fmla="*/ 45 w 138"/>
                <a:gd name="T95" fmla="*/ 68 h 70"/>
                <a:gd name="T96" fmla="*/ 37 w 138"/>
                <a:gd name="T97" fmla="*/ 57 h 70"/>
                <a:gd name="T98" fmla="*/ 23 w 138"/>
                <a:gd name="T99" fmla="*/ 53 h 70"/>
                <a:gd name="T100" fmla="*/ 21 w 138"/>
                <a:gd name="T101" fmla="*/ 55 h 70"/>
                <a:gd name="T102" fmla="*/ 21 w 138"/>
                <a:gd name="T103" fmla="*/ 51 h 70"/>
                <a:gd name="T104" fmla="*/ 15 w 138"/>
                <a:gd name="T10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 h="70">
                  <a:moveTo>
                    <a:pt x="15" y="53"/>
                  </a:moveTo>
                  <a:cubicBezTo>
                    <a:pt x="11" y="53"/>
                    <a:pt x="16" y="48"/>
                    <a:pt x="17" y="47"/>
                  </a:cubicBezTo>
                  <a:cubicBezTo>
                    <a:pt x="17" y="45"/>
                    <a:pt x="22" y="46"/>
                    <a:pt x="24" y="45"/>
                  </a:cubicBezTo>
                  <a:cubicBezTo>
                    <a:pt x="26" y="45"/>
                    <a:pt x="26" y="44"/>
                    <a:pt x="28" y="44"/>
                  </a:cubicBezTo>
                  <a:cubicBezTo>
                    <a:pt x="35" y="43"/>
                    <a:pt x="44" y="46"/>
                    <a:pt x="49" y="42"/>
                  </a:cubicBezTo>
                  <a:cubicBezTo>
                    <a:pt x="47" y="37"/>
                    <a:pt x="35" y="42"/>
                    <a:pt x="28" y="40"/>
                  </a:cubicBezTo>
                  <a:cubicBezTo>
                    <a:pt x="27" y="40"/>
                    <a:pt x="26" y="38"/>
                    <a:pt x="26" y="38"/>
                  </a:cubicBezTo>
                  <a:cubicBezTo>
                    <a:pt x="25" y="38"/>
                    <a:pt x="23" y="40"/>
                    <a:pt x="21" y="40"/>
                  </a:cubicBezTo>
                  <a:cubicBezTo>
                    <a:pt x="17" y="40"/>
                    <a:pt x="13" y="37"/>
                    <a:pt x="10" y="38"/>
                  </a:cubicBezTo>
                  <a:cubicBezTo>
                    <a:pt x="5" y="32"/>
                    <a:pt x="19" y="34"/>
                    <a:pt x="19" y="31"/>
                  </a:cubicBezTo>
                  <a:cubicBezTo>
                    <a:pt x="19" y="27"/>
                    <a:pt x="23" y="30"/>
                    <a:pt x="24" y="31"/>
                  </a:cubicBezTo>
                  <a:cubicBezTo>
                    <a:pt x="24" y="20"/>
                    <a:pt x="13" y="30"/>
                    <a:pt x="4" y="27"/>
                  </a:cubicBezTo>
                  <a:cubicBezTo>
                    <a:pt x="0" y="24"/>
                    <a:pt x="8" y="21"/>
                    <a:pt x="0" y="21"/>
                  </a:cubicBezTo>
                  <a:cubicBezTo>
                    <a:pt x="2" y="18"/>
                    <a:pt x="2" y="12"/>
                    <a:pt x="10" y="14"/>
                  </a:cubicBezTo>
                  <a:cubicBezTo>
                    <a:pt x="12" y="14"/>
                    <a:pt x="10" y="11"/>
                    <a:pt x="10" y="12"/>
                  </a:cubicBezTo>
                  <a:cubicBezTo>
                    <a:pt x="13" y="7"/>
                    <a:pt x="21" y="6"/>
                    <a:pt x="28" y="4"/>
                  </a:cubicBezTo>
                  <a:cubicBezTo>
                    <a:pt x="30" y="3"/>
                    <a:pt x="30" y="0"/>
                    <a:pt x="34" y="1"/>
                  </a:cubicBezTo>
                  <a:cubicBezTo>
                    <a:pt x="34" y="3"/>
                    <a:pt x="36" y="2"/>
                    <a:pt x="37" y="3"/>
                  </a:cubicBezTo>
                  <a:cubicBezTo>
                    <a:pt x="37" y="7"/>
                    <a:pt x="34" y="10"/>
                    <a:pt x="41" y="10"/>
                  </a:cubicBezTo>
                  <a:cubicBezTo>
                    <a:pt x="41" y="12"/>
                    <a:pt x="39" y="11"/>
                    <a:pt x="37" y="12"/>
                  </a:cubicBezTo>
                  <a:cubicBezTo>
                    <a:pt x="37" y="13"/>
                    <a:pt x="40" y="14"/>
                    <a:pt x="41" y="14"/>
                  </a:cubicBezTo>
                  <a:cubicBezTo>
                    <a:pt x="43" y="13"/>
                    <a:pt x="42" y="10"/>
                    <a:pt x="43" y="10"/>
                  </a:cubicBezTo>
                  <a:cubicBezTo>
                    <a:pt x="47" y="8"/>
                    <a:pt x="50" y="9"/>
                    <a:pt x="54" y="8"/>
                  </a:cubicBezTo>
                  <a:cubicBezTo>
                    <a:pt x="56" y="11"/>
                    <a:pt x="60" y="12"/>
                    <a:pt x="60" y="17"/>
                  </a:cubicBezTo>
                  <a:cubicBezTo>
                    <a:pt x="64" y="17"/>
                    <a:pt x="62" y="12"/>
                    <a:pt x="67" y="14"/>
                  </a:cubicBezTo>
                  <a:cubicBezTo>
                    <a:pt x="69" y="12"/>
                    <a:pt x="71" y="10"/>
                    <a:pt x="73" y="8"/>
                  </a:cubicBezTo>
                  <a:cubicBezTo>
                    <a:pt x="74" y="9"/>
                    <a:pt x="76" y="10"/>
                    <a:pt x="79" y="10"/>
                  </a:cubicBezTo>
                  <a:cubicBezTo>
                    <a:pt x="80" y="13"/>
                    <a:pt x="79" y="15"/>
                    <a:pt x="80" y="17"/>
                  </a:cubicBezTo>
                  <a:cubicBezTo>
                    <a:pt x="81" y="20"/>
                    <a:pt x="86" y="20"/>
                    <a:pt x="84" y="25"/>
                  </a:cubicBezTo>
                  <a:cubicBezTo>
                    <a:pt x="88" y="24"/>
                    <a:pt x="88" y="20"/>
                    <a:pt x="92" y="19"/>
                  </a:cubicBezTo>
                  <a:cubicBezTo>
                    <a:pt x="91" y="17"/>
                    <a:pt x="87" y="17"/>
                    <a:pt x="86" y="16"/>
                  </a:cubicBezTo>
                  <a:cubicBezTo>
                    <a:pt x="84" y="12"/>
                    <a:pt x="87" y="9"/>
                    <a:pt x="86" y="4"/>
                  </a:cubicBezTo>
                  <a:cubicBezTo>
                    <a:pt x="89" y="5"/>
                    <a:pt x="90" y="2"/>
                    <a:pt x="93" y="3"/>
                  </a:cubicBezTo>
                  <a:cubicBezTo>
                    <a:pt x="94" y="6"/>
                    <a:pt x="98" y="11"/>
                    <a:pt x="101" y="16"/>
                  </a:cubicBezTo>
                  <a:cubicBezTo>
                    <a:pt x="101" y="16"/>
                    <a:pt x="105" y="24"/>
                    <a:pt x="106" y="19"/>
                  </a:cubicBezTo>
                  <a:cubicBezTo>
                    <a:pt x="109" y="20"/>
                    <a:pt x="107" y="25"/>
                    <a:pt x="110" y="25"/>
                  </a:cubicBezTo>
                  <a:cubicBezTo>
                    <a:pt x="110" y="28"/>
                    <a:pt x="110" y="30"/>
                    <a:pt x="108" y="31"/>
                  </a:cubicBezTo>
                  <a:cubicBezTo>
                    <a:pt x="109" y="34"/>
                    <a:pt x="116" y="32"/>
                    <a:pt x="114" y="38"/>
                  </a:cubicBezTo>
                  <a:cubicBezTo>
                    <a:pt x="121" y="34"/>
                    <a:pt x="121" y="41"/>
                    <a:pt x="131" y="40"/>
                  </a:cubicBezTo>
                  <a:cubicBezTo>
                    <a:pt x="127" y="47"/>
                    <a:pt x="135" y="44"/>
                    <a:pt x="136" y="45"/>
                  </a:cubicBezTo>
                  <a:cubicBezTo>
                    <a:pt x="137" y="46"/>
                    <a:pt x="133" y="51"/>
                    <a:pt x="138" y="49"/>
                  </a:cubicBezTo>
                  <a:cubicBezTo>
                    <a:pt x="135" y="58"/>
                    <a:pt x="131" y="47"/>
                    <a:pt x="123" y="49"/>
                  </a:cubicBezTo>
                  <a:cubicBezTo>
                    <a:pt x="121" y="56"/>
                    <a:pt x="130" y="54"/>
                    <a:pt x="127" y="62"/>
                  </a:cubicBezTo>
                  <a:cubicBezTo>
                    <a:pt x="120" y="64"/>
                    <a:pt x="112" y="66"/>
                    <a:pt x="106" y="62"/>
                  </a:cubicBezTo>
                  <a:cubicBezTo>
                    <a:pt x="100" y="58"/>
                    <a:pt x="88" y="57"/>
                    <a:pt x="80" y="62"/>
                  </a:cubicBezTo>
                  <a:cubicBezTo>
                    <a:pt x="78" y="63"/>
                    <a:pt x="76" y="62"/>
                    <a:pt x="71" y="64"/>
                  </a:cubicBezTo>
                  <a:cubicBezTo>
                    <a:pt x="69" y="65"/>
                    <a:pt x="69" y="66"/>
                    <a:pt x="69" y="68"/>
                  </a:cubicBezTo>
                  <a:cubicBezTo>
                    <a:pt x="64" y="65"/>
                    <a:pt x="54" y="70"/>
                    <a:pt x="45" y="68"/>
                  </a:cubicBezTo>
                  <a:cubicBezTo>
                    <a:pt x="43" y="64"/>
                    <a:pt x="40" y="61"/>
                    <a:pt x="37" y="57"/>
                  </a:cubicBezTo>
                  <a:cubicBezTo>
                    <a:pt x="32" y="56"/>
                    <a:pt x="23" y="59"/>
                    <a:pt x="23" y="53"/>
                  </a:cubicBezTo>
                  <a:cubicBezTo>
                    <a:pt x="21" y="53"/>
                    <a:pt x="21" y="54"/>
                    <a:pt x="21" y="55"/>
                  </a:cubicBezTo>
                  <a:cubicBezTo>
                    <a:pt x="18" y="54"/>
                    <a:pt x="19" y="51"/>
                    <a:pt x="21" y="51"/>
                  </a:cubicBezTo>
                  <a:cubicBezTo>
                    <a:pt x="21" y="47"/>
                    <a:pt x="15" y="51"/>
                    <a:pt x="15" y="53"/>
                  </a:cubicBezTo>
                  <a:close/>
                </a:path>
              </a:pathLst>
            </a:custGeom>
            <a:grpFill/>
            <a:ln>
              <a:noFill/>
            </a:ln>
          </p:spPr>
          <p:txBody>
            <a:bodyPr anchor="ctr"/>
            <a:lstStyle/>
            <a:p>
              <a:pPr algn="ctr"/>
              <a:endParaRPr dirty="0"/>
            </a:p>
          </p:txBody>
        </p:sp>
        <p:sp>
          <p:nvSpPr>
            <p:cNvPr id="113" name="ïṥḻíďe"/>
            <p:cNvSpPr/>
            <p:nvPr/>
          </p:nvSpPr>
          <p:spPr bwMode="auto">
            <a:xfrm>
              <a:off x="3011299" y="807105"/>
              <a:ext cx="2054948" cy="2382730"/>
            </a:xfrm>
            <a:custGeom>
              <a:avLst/>
              <a:gdLst>
                <a:gd name="T0" fmla="*/ 647 w 988"/>
                <a:gd name="T1" fmla="*/ 75 h 1146"/>
                <a:gd name="T2" fmla="*/ 582 w 988"/>
                <a:gd name="T3" fmla="*/ 120 h 1146"/>
                <a:gd name="T4" fmla="*/ 574 w 988"/>
                <a:gd name="T5" fmla="*/ 187 h 1146"/>
                <a:gd name="T6" fmla="*/ 654 w 988"/>
                <a:gd name="T7" fmla="*/ 241 h 1146"/>
                <a:gd name="T8" fmla="*/ 680 w 988"/>
                <a:gd name="T9" fmla="*/ 168 h 1146"/>
                <a:gd name="T10" fmla="*/ 748 w 988"/>
                <a:gd name="T11" fmla="*/ 166 h 1146"/>
                <a:gd name="T12" fmla="*/ 809 w 988"/>
                <a:gd name="T13" fmla="*/ 183 h 1146"/>
                <a:gd name="T14" fmla="*/ 833 w 988"/>
                <a:gd name="T15" fmla="*/ 247 h 1146"/>
                <a:gd name="T16" fmla="*/ 757 w 988"/>
                <a:gd name="T17" fmla="*/ 274 h 1146"/>
                <a:gd name="T18" fmla="*/ 804 w 988"/>
                <a:gd name="T19" fmla="*/ 302 h 1146"/>
                <a:gd name="T20" fmla="*/ 785 w 988"/>
                <a:gd name="T21" fmla="*/ 312 h 1146"/>
                <a:gd name="T22" fmla="*/ 701 w 988"/>
                <a:gd name="T23" fmla="*/ 373 h 1146"/>
                <a:gd name="T24" fmla="*/ 666 w 988"/>
                <a:gd name="T25" fmla="*/ 478 h 1146"/>
                <a:gd name="T26" fmla="*/ 593 w 988"/>
                <a:gd name="T27" fmla="*/ 437 h 1146"/>
                <a:gd name="T28" fmla="*/ 535 w 988"/>
                <a:gd name="T29" fmla="*/ 515 h 1146"/>
                <a:gd name="T30" fmla="*/ 600 w 988"/>
                <a:gd name="T31" fmla="*/ 547 h 1146"/>
                <a:gd name="T32" fmla="*/ 692 w 988"/>
                <a:gd name="T33" fmla="*/ 608 h 1146"/>
                <a:gd name="T34" fmla="*/ 766 w 988"/>
                <a:gd name="T35" fmla="*/ 597 h 1146"/>
                <a:gd name="T36" fmla="*/ 884 w 988"/>
                <a:gd name="T37" fmla="*/ 647 h 1146"/>
                <a:gd name="T38" fmla="*/ 988 w 988"/>
                <a:gd name="T39" fmla="*/ 711 h 1146"/>
                <a:gd name="T40" fmla="*/ 943 w 988"/>
                <a:gd name="T41" fmla="*/ 854 h 1146"/>
                <a:gd name="T42" fmla="*/ 885 w 988"/>
                <a:gd name="T43" fmla="*/ 918 h 1146"/>
                <a:gd name="T44" fmla="*/ 830 w 988"/>
                <a:gd name="T45" fmla="*/ 979 h 1146"/>
                <a:gd name="T46" fmla="*/ 779 w 988"/>
                <a:gd name="T47" fmla="*/ 1037 h 1146"/>
                <a:gd name="T48" fmla="*/ 757 w 988"/>
                <a:gd name="T49" fmla="*/ 1082 h 1146"/>
                <a:gd name="T50" fmla="*/ 716 w 988"/>
                <a:gd name="T51" fmla="*/ 1126 h 1146"/>
                <a:gd name="T52" fmla="*/ 703 w 988"/>
                <a:gd name="T53" fmla="*/ 1065 h 1146"/>
                <a:gd name="T54" fmla="*/ 735 w 988"/>
                <a:gd name="T55" fmla="*/ 936 h 1146"/>
                <a:gd name="T56" fmla="*/ 731 w 988"/>
                <a:gd name="T57" fmla="*/ 813 h 1146"/>
                <a:gd name="T58" fmla="*/ 666 w 988"/>
                <a:gd name="T59" fmla="*/ 729 h 1146"/>
                <a:gd name="T60" fmla="*/ 679 w 988"/>
                <a:gd name="T61" fmla="*/ 660 h 1146"/>
                <a:gd name="T62" fmla="*/ 621 w 988"/>
                <a:gd name="T63" fmla="*/ 588 h 1146"/>
                <a:gd name="T64" fmla="*/ 559 w 988"/>
                <a:gd name="T65" fmla="*/ 550 h 1146"/>
                <a:gd name="T66" fmla="*/ 464 w 988"/>
                <a:gd name="T67" fmla="*/ 496 h 1146"/>
                <a:gd name="T68" fmla="*/ 410 w 988"/>
                <a:gd name="T69" fmla="*/ 440 h 1146"/>
                <a:gd name="T70" fmla="*/ 410 w 988"/>
                <a:gd name="T71" fmla="*/ 463 h 1146"/>
                <a:gd name="T72" fmla="*/ 354 w 988"/>
                <a:gd name="T73" fmla="*/ 392 h 1146"/>
                <a:gd name="T74" fmla="*/ 319 w 988"/>
                <a:gd name="T75" fmla="*/ 267 h 1146"/>
                <a:gd name="T76" fmla="*/ 298 w 988"/>
                <a:gd name="T77" fmla="*/ 233 h 1146"/>
                <a:gd name="T78" fmla="*/ 244 w 988"/>
                <a:gd name="T79" fmla="*/ 174 h 1146"/>
                <a:gd name="T80" fmla="*/ 151 w 988"/>
                <a:gd name="T81" fmla="*/ 144 h 1146"/>
                <a:gd name="T82" fmla="*/ 105 w 988"/>
                <a:gd name="T83" fmla="*/ 168 h 1146"/>
                <a:gd name="T84" fmla="*/ 58 w 988"/>
                <a:gd name="T85" fmla="*/ 198 h 1146"/>
                <a:gd name="T86" fmla="*/ 24 w 988"/>
                <a:gd name="T87" fmla="*/ 153 h 1146"/>
                <a:gd name="T88" fmla="*/ 9 w 988"/>
                <a:gd name="T89" fmla="*/ 97 h 1146"/>
                <a:gd name="T90" fmla="*/ 28 w 988"/>
                <a:gd name="T91" fmla="*/ 62 h 1146"/>
                <a:gd name="T92" fmla="*/ 95 w 988"/>
                <a:gd name="T93" fmla="*/ 21 h 1146"/>
                <a:gd name="T94" fmla="*/ 255 w 988"/>
                <a:gd name="T95" fmla="*/ 38 h 1146"/>
                <a:gd name="T96" fmla="*/ 332 w 988"/>
                <a:gd name="T97" fmla="*/ 41 h 1146"/>
                <a:gd name="T98" fmla="*/ 451 w 988"/>
                <a:gd name="T99" fmla="*/ 73 h 1146"/>
                <a:gd name="T100" fmla="*/ 537 w 988"/>
                <a:gd name="T101" fmla="*/ 53 h 1146"/>
                <a:gd name="T102" fmla="*/ 561 w 988"/>
                <a:gd name="T103" fmla="*/ 12 h 1146"/>
                <a:gd name="T104" fmla="*/ 606 w 988"/>
                <a:gd name="T105" fmla="*/ 51 h 1146"/>
                <a:gd name="T106" fmla="*/ 324 w 988"/>
                <a:gd name="T107" fmla="*/ 86 h 1146"/>
                <a:gd name="T108" fmla="*/ 418 w 988"/>
                <a:gd name="T109" fmla="*/ 135 h 1146"/>
                <a:gd name="T110" fmla="*/ 403 w 988"/>
                <a:gd name="T111" fmla="*/ 133 h 1146"/>
                <a:gd name="T112" fmla="*/ 533 w 988"/>
                <a:gd name="T113" fmla="*/ 250 h 1146"/>
                <a:gd name="T114" fmla="*/ 576 w 988"/>
                <a:gd name="T115" fmla="*/ 295 h 1146"/>
                <a:gd name="T116" fmla="*/ 613 w 988"/>
                <a:gd name="T117" fmla="*/ 271 h 1146"/>
                <a:gd name="T118" fmla="*/ 606 w 988"/>
                <a:gd name="T119" fmla="*/ 340 h 1146"/>
                <a:gd name="T120" fmla="*/ 671 w 988"/>
                <a:gd name="T121" fmla="*/ 317 h 1146"/>
                <a:gd name="T122" fmla="*/ 653 w 988"/>
                <a:gd name="T123" fmla="*/ 338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8" h="1146">
                  <a:moveTo>
                    <a:pt x="602" y="62"/>
                  </a:moveTo>
                  <a:cubicBezTo>
                    <a:pt x="603" y="66"/>
                    <a:pt x="608" y="59"/>
                    <a:pt x="606" y="68"/>
                  </a:cubicBezTo>
                  <a:cubicBezTo>
                    <a:pt x="608" y="68"/>
                    <a:pt x="610" y="68"/>
                    <a:pt x="612" y="68"/>
                  </a:cubicBezTo>
                  <a:cubicBezTo>
                    <a:pt x="614" y="66"/>
                    <a:pt x="616" y="63"/>
                    <a:pt x="615" y="58"/>
                  </a:cubicBezTo>
                  <a:cubicBezTo>
                    <a:pt x="618" y="57"/>
                    <a:pt x="619" y="56"/>
                    <a:pt x="619" y="53"/>
                  </a:cubicBezTo>
                  <a:cubicBezTo>
                    <a:pt x="625" y="55"/>
                    <a:pt x="620" y="47"/>
                    <a:pt x="626" y="49"/>
                  </a:cubicBezTo>
                  <a:cubicBezTo>
                    <a:pt x="626" y="45"/>
                    <a:pt x="626" y="40"/>
                    <a:pt x="626" y="36"/>
                  </a:cubicBezTo>
                  <a:cubicBezTo>
                    <a:pt x="633" y="35"/>
                    <a:pt x="636" y="34"/>
                    <a:pt x="641" y="36"/>
                  </a:cubicBezTo>
                  <a:cubicBezTo>
                    <a:pt x="643" y="37"/>
                    <a:pt x="642" y="40"/>
                    <a:pt x="643" y="41"/>
                  </a:cubicBezTo>
                  <a:cubicBezTo>
                    <a:pt x="644" y="42"/>
                    <a:pt x="646" y="41"/>
                    <a:pt x="647" y="41"/>
                  </a:cubicBezTo>
                  <a:cubicBezTo>
                    <a:pt x="649" y="42"/>
                    <a:pt x="650" y="45"/>
                    <a:pt x="653" y="45"/>
                  </a:cubicBezTo>
                  <a:cubicBezTo>
                    <a:pt x="653" y="51"/>
                    <a:pt x="650" y="53"/>
                    <a:pt x="647" y="55"/>
                  </a:cubicBezTo>
                  <a:cubicBezTo>
                    <a:pt x="651" y="57"/>
                    <a:pt x="649" y="64"/>
                    <a:pt x="654" y="66"/>
                  </a:cubicBezTo>
                  <a:cubicBezTo>
                    <a:pt x="653" y="70"/>
                    <a:pt x="648" y="71"/>
                    <a:pt x="647" y="75"/>
                  </a:cubicBezTo>
                  <a:cubicBezTo>
                    <a:pt x="644" y="75"/>
                    <a:pt x="642" y="78"/>
                    <a:pt x="641" y="75"/>
                  </a:cubicBezTo>
                  <a:cubicBezTo>
                    <a:pt x="638" y="77"/>
                    <a:pt x="638" y="82"/>
                    <a:pt x="636" y="84"/>
                  </a:cubicBezTo>
                  <a:cubicBezTo>
                    <a:pt x="634" y="83"/>
                    <a:pt x="637" y="79"/>
                    <a:pt x="628" y="81"/>
                  </a:cubicBezTo>
                  <a:cubicBezTo>
                    <a:pt x="628" y="79"/>
                    <a:pt x="631" y="79"/>
                    <a:pt x="632" y="79"/>
                  </a:cubicBezTo>
                  <a:cubicBezTo>
                    <a:pt x="628" y="73"/>
                    <a:pt x="621" y="81"/>
                    <a:pt x="615" y="79"/>
                  </a:cubicBezTo>
                  <a:cubicBezTo>
                    <a:pt x="617" y="85"/>
                    <a:pt x="615" y="83"/>
                    <a:pt x="615" y="90"/>
                  </a:cubicBezTo>
                  <a:cubicBezTo>
                    <a:pt x="613" y="90"/>
                    <a:pt x="614" y="88"/>
                    <a:pt x="613" y="86"/>
                  </a:cubicBezTo>
                  <a:cubicBezTo>
                    <a:pt x="609" y="87"/>
                    <a:pt x="610" y="93"/>
                    <a:pt x="604" y="92"/>
                  </a:cubicBezTo>
                  <a:cubicBezTo>
                    <a:pt x="605" y="94"/>
                    <a:pt x="608" y="93"/>
                    <a:pt x="608" y="96"/>
                  </a:cubicBezTo>
                  <a:cubicBezTo>
                    <a:pt x="608" y="99"/>
                    <a:pt x="606" y="100"/>
                    <a:pt x="606" y="103"/>
                  </a:cubicBezTo>
                  <a:cubicBezTo>
                    <a:pt x="602" y="99"/>
                    <a:pt x="596" y="110"/>
                    <a:pt x="595" y="109"/>
                  </a:cubicBezTo>
                  <a:cubicBezTo>
                    <a:pt x="594" y="108"/>
                    <a:pt x="591" y="106"/>
                    <a:pt x="591" y="112"/>
                  </a:cubicBezTo>
                  <a:cubicBezTo>
                    <a:pt x="589" y="112"/>
                    <a:pt x="586" y="112"/>
                    <a:pt x="584" y="112"/>
                  </a:cubicBezTo>
                  <a:cubicBezTo>
                    <a:pt x="581" y="113"/>
                    <a:pt x="582" y="117"/>
                    <a:pt x="582" y="120"/>
                  </a:cubicBezTo>
                  <a:cubicBezTo>
                    <a:pt x="579" y="118"/>
                    <a:pt x="578" y="118"/>
                    <a:pt x="578" y="122"/>
                  </a:cubicBezTo>
                  <a:cubicBezTo>
                    <a:pt x="574" y="118"/>
                    <a:pt x="573" y="121"/>
                    <a:pt x="569" y="122"/>
                  </a:cubicBezTo>
                  <a:cubicBezTo>
                    <a:pt x="570" y="123"/>
                    <a:pt x="571" y="126"/>
                    <a:pt x="571" y="129"/>
                  </a:cubicBezTo>
                  <a:cubicBezTo>
                    <a:pt x="566" y="125"/>
                    <a:pt x="568" y="130"/>
                    <a:pt x="565" y="135"/>
                  </a:cubicBezTo>
                  <a:cubicBezTo>
                    <a:pt x="563" y="139"/>
                    <a:pt x="558" y="143"/>
                    <a:pt x="557" y="151"/>
                  </a:cubicBezTo>
                  <a:cubicBezTo>
                    <a:pt x="553" y="154"/>
                    <a:pt x="551" y="159"/>
                    <a:pt x="548" y="163"/>
                  </a:cubicBezTo>
                  <a:cubicBezTo>
                    <a:pt x="548" y="166"/>
                    <a:pt x="550" y="163"/>
                    <a:pt x="550" y="163"/>
                  </a:cubicBezTo>
                  <a:cubicBezTo>
                    <a:pt x="552" y="163"/>
                    <a:pt x="551" y="164"/>
                    <a:pt x="552" y="165"/>
                  </a:cubicBezTo>
                  <a:cubicBezTo>
                    <a:pt x="553" y="165"/>
                    <a:pt x="555" y="168"/>
                    <a:pt x="556" y="168"/>
                  </a:cubicBezTo>
                  <a:cubicBezTo>
                    <a:pt x="557" y="169"/>
                    <a:pt x="559" y="164"/>
                    <a:pt x="563" y="168"/>
                  </a:cubicBezTo>
                  <a:cubicBezTo>
                    <a:pt x="564" y="169"/>
                    <a:pt x="565" y="170"/>
                    <a:pt x="567" y="170"/>
                  </a:cubicBezTo>
                  <a:cubicBezTo>
                    <a:pt x="567" y="173"/>
                    <a:pt x="567" y="175"/>
                    <a:pt x="567" y="178"/>
                  </a:cubicBezTo>
                  <a:cubicBezTo>
                    <a:pt x="567" y="180"/>
                    <a:pt x="570" y="179"/>
                    <a:pt x="571" y="181"/>
                  </a:cubicBezTo>
                  <a:cubicBezTo>
                    <a:pt x="572" y="183"/>
                    <a:pt x="575" y="183"/>
                    <a:pt x="574" y="187"/>
                  </a:cubicBezTo>
                  <a:cubicBezTo>
                    <a:pt x="584" y="186"/>
                    <a:pt x="591" y="189"/>
                    <a:pt x="597" y="187"/>
                  </a:cubicBezTo>
                  <a:cubicBezTo>
                    <a:pt x="598" y="194"/>
                    <a:pt x="606" y="192"/>
                    <a:pt x="610" y="196"/>
                  </a:cubicBezTo>
                  <a:cubicBezTo>
                    <a:pt x="611" y="197"/>
                    <a:pt x="611" y="196"/>
                    <a:pt x="612" y="198"/>
                  </a:cubicBezTo>
                  <a:cubicBezTo>
                    <a:pt x="612" y="201"/>
                    <a:pt x="614" y="198"/>
                    <a:pt x="613" y="198"/>
                  </a:cubicBezTo>
                  <a:cubicBezTo>
                    <a:pt x="616" y="198"/>
                    <a:pt x="616" y="201"/>
                    <a:pt x="617" y="202"/>
                  </a:cubicBezTo>
                  <a:cubicBezTo>
                    <a:pt x="620" y="203"/>
                    <a:pt x="624" y="201"/>
                    <a:pt x="623" y="206"/>
                  </a:cubicBezTo>
                  <a:cubicBezTo>
                    <a:pt x="633" y="205"/>
                    <a:pt x="638" y="209"/>
                    <a:pt x="647" y="209"/>
                  </a:cubicBezTo>
                  <a:cubicBezTo>
                    <a:pt x="647" y="215"/>
                    <a:pt x="646" y="221"/>
                    <a:pt x="649" y="224"/>
                  </a:cubicBezTo>
                  <a:cubicBezTo>
                    <a:pt x="649" y="224"/>
                    <a:pt x="651" y="227"/>
                    <a:pt x="651" y="226"/>
                  </a:cubicBezTo>
                  <a:cubicBezTo>
                    <a:pt x="651" y="228"/>
                    <a:pt x="649" y="230"/>
                    <a:pt x="649" y="230"/>
                  </a:cubicBezTo>
                  <a:cubicBezTo>
                    <a:pt x="650" y="232"/>
                    <a:pt x="651" y="230"/>
                    <a:pt x="653" y="232"/>
                  </a:cubicBezTo>
                  <a:cubicBezTo>
                    <a:pt x="653" y="232"/>
                    <a:pt x="649" y="237"/>
                    <a:pt x="654" y="235"/>
                  </a:cubicBezTo>
                  <a:cubicBezTo>
                    <a:pt x="653" y="237"/>
                    <a:pt x="652" y="238"/>
                    <a:pt x="653" y="241"/>
                  </a:cubicBezTo>
                  <a:cubicBezTo>
                    <a:pt x="653" y="243"/>
                    <a:pt x="654" y="242"/>
                    <a:pt x="654" y="241"/>
                  </a:cubicBezTo>
                  <a:cubicBezTo>
                    <a:pt x="657" y="241"/>
                    <a:pt x="655" y="244"/>
                    <a:pt x="656" y="245"/>
                  </a:cubicBezTo>
                  <a:cubicBezTo>
                    <a:pt x="657" y="245"/>
                    <a:pt x="659" y="244"/>
                    <a:pt x="660" y="245"/>
                  </a:cubicBezTo>
                  <a:cubicBezTo>
                    <a:pt x="662" y="247"/>
                    <a:pt x="669" y="247"/>
                    <a:pt x="675" y="245"/>
                  </a:cubicBezTo>
                  <a:cubicBezTo>
                    <a:pt x="677" y="237"/>
                    <a:pt x="677" y="233"/>
                    <a:pt x="675" y="226"/>
                  </a:cubicBezTo>
                  <a:cubicBezTo>
                    <a:pt x="676" y="224"/>
                    <a:pt x="672" y="225"/>
                    <a:pt x="671" y="224"/>
                  </a:cubicBezTo>
                  <a:cubicBezTo>
                    <a:pt x="669" y="221"/>
                    <a:pt x="674" y="215"/>
                    <a:pt x="667" y="217"/>
                  </a:cubicBezTo>
                  <a:cubicBezTo>
                    <a:pt x="669" y="215"/>
                    <a:pt x="672" y="215"/>
                    <a:pt x="671" y="211"/>
                  </a:cubicBezTo>
                  <a:cubicBezTo>
                    <a:pt x="679" y="213"/>
                    <a:pt x="678" y="207"/>
                    <a:pt x="684" y="207"/>
                  </a:cubicBezTo>
                  <a:cubicBezTo>
                    <a:pt x="687" y="208"/>
                    <a:pt x="685" y="203"/>
                    <a:pt x="686" y="202"/>
                  </a:cubicBezTo>
                  <a:cubicBezTo>
                    <a:pt x="686" y="202"/>
                    <a:pt x="691" y="204"/>
                    <a:pt x="692" y="202"/>
                  </a:cubicBezTo>
                  <a:cubicBezTo>
                    <a:pt x="687" y="194"/>
                    <a:pt x="694" y="186"/>
                    <a:pt x="690" y="181"/>
                  </a:cubicBezTo>
                  <a:cubicBezTo>
                    <a:pt x="690" y="179"/>
                    <a:pt x="687" y="181"/>
                    <a:pt x="688" y="181"/>
                  </a:cubicBezTo>
                  <a:cubicBezTo>
                    <a:pt x="685" y="179"/>
                    <a:pt x="688" y="175"/>
                    <a:pt x="682" y="176"/>
                  </a:cubicBezTo>
                  <a:cubicBezTo>
                    <a:pt x="683" y="172"/>
                    <a:pt x="680" y="172"/>
                    <a:pt x="680" y="168"/>
                  </a:cubicBezTo>
                  <a:cubicBezTo>
                    <a:pt x="680" y="164"/>
                    <a:pt x="682" y="162"/>
                    <a:pt x="686" y="163"/>
                  </a:cubicBezTo>
                  <a:cubicBezTo>
                    <a:pt x="683" y="161"/>
                    <a:pt x="688" y="150"/>
                    <a:pt x="680" y="150"/>
                  </a:cubicBezTo>
                  <a:cubicBezTo>
                    <a:pt x="682" y="148"/>
                    <a:pt x="682" y="147"/>
                    <a:pt x="682" y="144"/>
                  </a:cubicBezTo>
                  <a:cubicBezTo>
                    <a:pt x="682" y="144"/>
                    <a:pt x="680" y="143"/>
                    <a:pt x="680" y="142"/>
                  </a:cubicBezTo>
                  <a:cubicBezTo>
                    <a:pt x="681" y="142"/>
                    <a:pt x="683" y="142"/>
                    <a:pt x="682" y="140"/>
                  </a:cubicBezTo>
                  <a:cubicBezTo>
                    <a:pt x="682" y="139"/>
                    <a:pt x="680" y="138"/>
                    <a:pt x="680" y="137"/>
                  </a:cubicBezTo>
                  <a:cubicBezTo>
                    <a:pt x="680" y="134"/>
                    <a:pt x="684" y="130"/>
                    <a:pt x="680" y="129"/>
                  </a:cubicBezTo>
                  <a:cubicBezTo>
                    <a:pt x="681" y="126"/>
                    <a:pt x="696" y="125"/>
                    <a:pt x="694" y="131"/>
                  </a:cubicBezTo>
                  <a:cubicBezTo>
                    <a:pt x="701" y="131"/>
                    <a:pt x="711" y="133"/>
                    <a:pt x="714" y="127"/>
                  </a:cubicBezTo>
                  <a:cubicBezTo>
                    <a:pt x="718" y="132"/>
                    <a:pt x="728" y="132"/>
                    <a:pt x="727" y="142"/>
                  </a:cubicBezTo>
                  <a:cubicBezTo>
                    <a:pt x="732" y="142"/>
                    <a:pt x="737" y="142"/>
                    <a:pt x="742" y="142"/>
                  </a:cubicBezTo>
                  <a:cubicBezTo>
                    <a:pt x="741" y="145"/>
                    <a:pt x="743" y="146"/>
                    <a:pt x="746" y="146"/>
                  </a:cubicBezTo>
                  <a:cubicBezTo>
                    <a:pt x="746" y="150"/>
                    <a:pt x="745" y="153"/>
                    <a:pt x="746" y="157"/>
                  </a:cubicBezTo>
                  <a:cubicBezTo>
                    <a:pt x="746" y="161"/>
                    <a:pt x="751" y="165"/>
                    <a:pt x="748" y="166"/>
                  </a:cubicBezTo>
                  <a:cubicBezTo>
                    <a:pt x="748" y="169"/>
                    <a:pt x="751" y="168"/>
                    <a:pt x="753" y="168"/>
                  </a:cubicBezTo>
                  <a:cubicBezTo>
                    <a:pt x="752" y="174"/>
                    <a:pt x="760" y="171"/>
                    <a:pt x="755" y="176"/>
                  </a:cubicBezTo>
                  <a:cubicBezTo>
                    <a:pt x="763" y="177"/>
                    <a:pt x="765" y="173"/>
                    <a:pt x="772" y="174"/>
                  </a:cubicBezTo>
                  <a:cubicBezTo>
                    <a:pt x="772" y="172"/>
                    <a:pt x="771" y="171"/>
                    <a:pt x="770" y="170"/>
                  </a:cubicBezTo>
                  <a:cubicBezTo>
                    <a:pt x="771" y="166"/>
                    <a:pt x="773" y="166"/>
                    <a:pt x="776" y="168"/>
                  </a:cubicBezTo>
                  <a:cubicBezTo>
                    <a:pt x="773" y="162"/>
                    <a:pt x="780" y="163"/>
                    <a:pt x="781" y="161"/>
                  </a:cubicBezTo>
                  <a:cubicBezTo>
                    <a:pt x="782" y="159"/>
                    <a:pt x="779" y="159"/>
                    <a:pt x="779" y="159"/>
                  </a:cubicBezTo>
                  <a:cubicBezTo>
                    <a:pt x="779" y="157"/>
                    <a:pt x="783" y="156"/>
                    <a:pt x="787" y="155"/>
                  </a:cubicBezTo>
                  <a:cubicBezTo>
                    <a:pt x="783" y="159"/>
                    <a:pt x="786" y="159"/>
                    <a:pt x="790" y="165"/>
                  </a:cubicBezTo>
                  <a:cubicBezTo>
                    <a:pt x="793" y="167"/>
                    <a:pt x="795" y="172"/>
                    <a:pt x="802" y="172"/>
                  </a:cubicBezTo>
                  <a:cubicBezTo>
                    <a:pt x="801" y="174"/>
                    <a:pt x="798" y="173"/>
                    <a:pt x="798" y="176"/>
                  </a:cubicBezTo>
                  <a:cubicBezTo>
                    <a:pt x="799" y="178"/>
                    <a:pt x="802" y="178"/>
                    <a:pt x="802" y="181"/>
                  </a:cubicBezTo>
                  <a:cubicBezTo>
                    <a:pt x="804" y="182"/>
                    <a:pt x="803" y="178"/>
                    <a:pt x="804" y="178"/>
                  </a:cubicBezTo>
                  <a:cubicBezTo>
                    <a:pt x="808" y="176"/>
                    <a:pt x="802" y="185"/>
                    <a:pt x="809" y="183"/>
                  </a:cubicBezTo>
                  <a:cubicBezTo>
                    <a:pt x="806" y="188"/>
                    <a:pt x="810" y="190"/>
                    <a:pt x="805" y="194"/>
                  </a:cubicBezTo>
                  <a:cubicBezTo>
                    <a:pt x="806" y="198"/>
                    <a:pt x="811" y="196"/>
                    <a:pt x="813" y="198"/>
                  </a:cubicBezTo>
                  <a:cubicBezTo>
                    <a:pt x="813" y="199"/>
                    <a:pt x="810" y="201"/>
                    <a:pt x="811" y="202"/>
                  </a:cubicBezTo>
                  <a:cubicBezTo>
                    <a:pt x="812" y="203"/>
                    <a:pt x="815" y="203"/>
                    <a:pt x="817" y="204"/>
                  </a:cubicBezTo>
                  <a:cubicBezTo>
                    <a:pt x="818" y="204"/>
                    <a:pt x="819" y="207"/>
                    <a:pt x="820" y="207"/>
                  </a:cubicBezTo>
                  <a:cubicBezTo>
                    <a:pt x="823" y="209"/>
                    <a:pt x="827" y="210"/>
                    <a:pt x="830" y="213"/>
                  </a:cubicBezTo>
                  <a:cubicBezTo>
                    <a:pt x="832" y="214"/>
                    <a:pt x="834" y="206"/>
                    <a:pt x="835" y="211"/>
                  </a:cubicBezTo>
                  <a:cubicBezTo>
                    <a:pt x="835" y="216"/>
                    <a:pt x="831" y="216"/>
                    <a:pt x="826" y="217"/>
                  </a:cubicBezTo>
                  <a:cubicBezTo>
                    <a:pt x="829" y="220"/>
                    <a:pt x="835" y="222"/>
                    <a:pt x="841" y="222"/>
                  </a:cubicBezTo>
                  <a:cubicBezTo>
                    <a:pt x="840" y="225"/>
                    <a:pt x="842" y="226"/>
                    <a:pt x="845" y="226"/>
                  </a:cubicBezTo>
                  <a:cubicBezTo>
                    <a:pt x="844" y="230"/>
                    <a:pt x="845" y="232"/>
                    <a:pt x="848" y="232"/>
                  </a:cubicBezTo>
                  <a:cubicBezTo>
                    <a:pt x="847" y="234"/>
                    <a:pt x="846" y="237"/>
                    <a:pt x="846" y="241"/>
                  </a:cubicBezTo>
                  <a:cubicBezTo>
                    <a:pt x="843" y="242"/>
                    <a:pt x="839" y="242"/>
                    <a:pt x="835" y="245"/>
                  </a:cubicBezTo>
                  <a:cubicBezTo>
                    <a:pt x="834" y="245"/>
                    <a:pt x="835" y="246"/>
                    <a:pt x="833" y="247"/>
                  </a:cubicBezTo>
                  <a:cubicBezTo>
                    <a:pt x="831" y="247"/>
                    <a:pt x="830" y="247"/>
                    <a:pt x="830" y="248"/>
                  </a:cubicBezTo>
                  <a:cubicBezTo>
                    <a:pt x="829" y="252"/>
                    <a:pt x="825" y="249"/>
                    <a:pt x="826" y="248"/>
                  </a:cubicBezTo>
                  <a:cubicBezTo>
                    <a:pt x="825" y="249"/>
                    <a:pt x="823" y="251"/>
                    <a:pt x="822" y="252"/>
                  </a:cubicBezTo>
                  <a:cubicBezTo>
                    <a:pt x="822" y="253"/>
                    <a:pt x="821" y="257"/>
                    <a:pt x="820" y="258"/>
                  </a:cubicBezTo>
                  <a:cubicBezTo>
                    <a:pt x="819" y="259"/>
                    <a:pt x="812" y="257"/>
                    <a:pt x="817" y="260"/>
                  </a:cubicBezTo>
                  <a:cubicBezTo>
                    <a:pt x="814" y="263"/>
                    <a:pt x="808" y="261"/>
                    <a:pt x="805" y="261"/>
                  </a:cubicBezTo>
                  <a:cubicBezTo>
                    <a:pt x="801" y="262"/>
                    <a:pt x="798" y="262"/>
                    <a:pt x="794" y="261"/>
                  </a:cubicBezTo>
                  <a:cubicBezTo>
                    <a:pt x="791" y="261"/>
                    <a:pt x="791" y="260"/>
                    <a:pt x="789" y="260"/>
                  </a:cubicBezTo>
                  <a:cubicBezTo>
                    <a:pt x="780" y="258"/>
                    <a:pt x="772" y="260"/>
                    <a:pt x="764" y="261"/>
                  </a:cubicBezTo>
                  <a:cubicBezTo>
                    <a:pt x="758" y="264"/>
                    <a:pt x="756" y="271"/>
                    <a:pt x="748" y="273"/>
                  </a:cubicBezTo>
                  <a:cubicBezTo>
                    <a:pt x="752" y="277"/>
                    <a:pt x="744" y="277"/>
                    <a:pt x="742" y="280"/>
                  </a:cubicBezTo>
                  <a:cubicBezTo>
                    <a:pt x="743" y="282"/>
                    <a:pt x="744" y="283"/>
                    <a:pt x="744" y="286"/>
                  </a:cubicBezTo>
                  <a:cubicBezTo>
                    <a:pt x="747" y="284"/>
                    <a:pt x="747" y="280"/>
                    <a:pt x="749" y="278"/>
                  </a:cubicBezTo>
                  <a:cubicBezTo>
                    <a:pt x="751" y="277"/>
                    <a:pt x="757" y="278"/>
                    <a:pt x="757" y="274"/>
                  </a:cubicBezTo>
                  <a:cubicBezTo>
                    <a:pt x="757" y="268"/>
                    <a:pt x="760" y="279"/>
                    <a:pt x="761" y="271"/>
                  </a:cubicBezTo>
                  <a:cubicBezTo>
                    <a:pt x="763" y="269"/>
                    <a:pt x="764" y="273"/>
                    <a:pt x="764" y="273"/>
                  </a:cubicBezTo>
                  <a:cubicBezTo>
                    <a:pt x="766" y="272"/>
                    <a:pt x="765" y="269"/>
                    <a:pt x="766" y="269"/>
                  </a:cubicBezTo>
                  <a:cubicBezTo>
                    <a:pt x="770" y="268"/>
                    <a:pt x="773" y="269"/>
                    <a:pt x="779" y="269"/>
                  </a:cubicBezTo>
                  <a:cubicBezTo>
                    <a:pt x="780" y="271"/>
                    <a:pt x="781" y="270"/>
                    <a:pt x="781" y="269"/>
                  </a:cubicBezTo>
                  <a:cubicBezTo>
                    <a:pt x="784" y="268"/>
                    <a:pt x="784" y="279"/>
                    <a:pt x="779" y="276"/>
                  </a:cubicBezTo>
                  <a:cubicBezTo>
                    <a:pt x="784" y="281"/>
                    <a:pt x="776" y="282"/>
                    <a:pt x="777" y="289"/>
                  </a:cubicBezTo>
                  <a:cubicBezTo>
                    <a:pt x="778" y="291"/>
                    <a:pt x="779" y="292"/>
                    <a:pt x="779" y="295"/>
                  </a:cubicBezTo>
                  <a:cubicBezTo>
                    <a:pt x="781" y="294"/>
                    <a:pt x="783" y="293"/>
                    <a:pt x="783" y="295"/>
                  </a:cubicBezTo>
                  <a:cubicBezTo>
                    <a:pt x="783" y="297"/>
                    <a:pt x="785" y="296"/>
                    <a:pt x="787" y="297"/>
                  </a:cubicBezTo>
                  <a:cubicBezTo>
                    <a:pt x="788" y="297"/>
                    <a:pt x="790" y="300"/>
                    <a:pt x="790" y="301"/>
                  </a:cubicBezTo>
                  <a:cubicBezTo>
                    <a:pt x="791" y="301"/>
                    <a:pt x="793" y="300"/>
                    <a:pt x="794" y="301"/>
                  </a:cubicBezTo>
                  <a:cubicBezTo>
                    <a:pt x="795" y="301"/>
                    <a:pt x="796" y="302"/>
                    <a:pt x="796" y="302"/>
                  </a:cubicBezTo>
                  <a:cubicBezTo>
                    <a:pt x="799" y="303"/>
                    <a:pt x="801" y="298"/>
                    <a:pt x="804" y="302"/>
                  </a:cubicBezTo>
                  <a:cubicBezTo>
                    <a:pt x="806" y="303"/>
                    <a:pt x="804" y="299"/>
                    <a:pt x="805" y="299"/>
                  </a:cubicBezTo>
                  <a:cubicBezTo>
                    <a:pt x="806" y="298"/>
                    <a:pt x="809" y="299"/>
                    <a:pt x="809" y="299"/>
                  </a:cubicBezTo>
                  <a:cubicBezTo>
                    <a:pt x="810" y="297"/>
                    <a:pt x="808" y="295"/>
                    <a:pt x="809" y="293"/>
                  </a:cubicBezTo>
                  <a:cubicBezTo>
                    <a:pt x="812" y="292"/>
                    <a:pt x="813" y="295"/>
                    <a:pt x="813" y="297"/>
                  </a:cubicBezTo>
                  <a:cubicBezTo>
                    <a:pt x="814" y="300"/>
                    <a:pt x="819" y="298"/>
                    <a:pt x="817" y="304"/>
                  </a:cubicBezTo>
                  <a:cubicBezTo>
                    <a:pt x="814" y="305"/>
                    <a:pt x="813" y="302"/>
                    <a:pt x="811" y="302"/>
                  </a:cubicBezTo>
                  <a:cubicBezTo>
                    <a:pt x="808" y="303"/>
                    <a:pt x="808" y="307"/>
                    <a:pt x="805" y="308"/>
                  </a:cubicBezTo>
                  <a:cubicBezTo>
                    <a:pt x="804" y="309"/>
                    <a:pt x="801" y="308"/>
                    <a:pt x="800" y="308"/>
                  </a:cubicBezTo>
                  <a:cubicBezTo>
                    <a:pt x="796" y="309"/>
                    <a:pt x="797" y="313"/>
                    <a:pt x="790" y="312"/>
                  </a:cubicBezTo>
                  <a:cubicBezTo>
                    <a:pt x="787" y="311"/>
                    <a:pt x="788" y="316"/>
                    <a:pt x="787" y="317"/>
                  </a:cubicBezTo>
                  <a:cubicBezTo>
                    <a:pt x="786" y="318"/>
                    <a:pt x="784" y="316"/>
                    <a:pt x="785" y="315"/>
                  </a:cubicBezTo>
                  <a:cubicBezTo>
                    <a:pt x="781" y="318"/>
                    <a:pt x="782" y="322"/>
                    <a:pt x="776" y="321"/>
                  </a:cubicBezTo>
                  <a:cubicBezTo>
                    <a:pt x="779" y="317"/>
                    <a:pt x="775" y="319"/>
                    <a:pt x="776" y="314"/>
                  </a:cubicBezTo>
                  <a:cubicBezTo>
                    <a:pt x="779" y="312"/>
                    <a:pt x="781" y="308"/>
                    <a:pt x="785" y="312"/>
                  </a:cubicBezTo>
                  <a:cubicBezTo>
                    <a:pt x="786" y="306"/>
                    <a:pt x="782" y="306"/>
                    <a:pt x="779" y="304"/>
                  </a:cubicBezTo>
                  <a:cubicBezTo>
                    <a:pt x="775" y="303"/>
                    <a:pt x="772" y="310"/>
                    <a:pt x="768" y="310"/>
                  </a:cubicBezTo>
                  <a:cubicBezTo>
                    <a:pt x="768" y="310"/>
                    <a:pt x="763" y="311"/>
                    <a:pt x="762" y="312"/>
                  </a:cubicBezTo>
                  <a:cubicBezTo>
                    <a:pt x="761" y="313"/>
                    <a:pt x="761" y="313"/>
                    <a:pt x="761" y="315"/>
                  </a:cubicBezTo>
                  <a:cubicBezTo>
                    <a:pt x="750" y="314"/>
                    <a:pt x="751" y="321"/>
                    <a:pt x="742" y="317"/>
                  </a:cubicBezTo>
                  <a:cubicBezTo>
                    <a:pt x="745" y="320"/>
                    <a:pt x="747" y="321"/>
                    <a:pt x="738" y="321"/>
                  </a:cubicBezTo>
                  <a:cubicBezTo>
                    <a:pt x="734" y="324"/>
                    <a:pt x="733" y="334"/>
                    <a:pt x="738" y="336"/>
                  </a:cubicBezTo>
                  <a:cubicBezTo>
                    <a:pt x="738" y="340"/>
                    <a:pt x="733" y="338"/>
                    <a:pt x="735" y="343"/>
                  </a:cubicBezTo>
                  <a:cubicBezTo>
                    <a:pt x="733" y="344"/>
                    <a:pt x="731" y="343"/>
                    <a:pt x="729" y="343"/>
                  </a:cubicBezTo>
                  <a:cubicBezTo>
                    <a:pt x="727" y="344"/>
                    <a:pt x="727" y="346"/>
                    <a:pt x="725" y="347"/>
                  </a:cubicBezTo>
                  <a:cubicBezTo>
                    <a:pt x="722" y="349"/>
                    <a:pt x="717" y="348"/>
                    <a:pt x="714" y="351"/>
                  </a:cubicBezTo>
                  <a:cubicBezTo>
                    <a:pt x="713" y="352"/>
                    <a:pt x="711" y="353"/>
                    <a:pt x="710" y="355"/>
                  </a:cubicBezTo>
                  <a:cubicBezTo>
                    <a:pt x="708" y="357"/>
                    <a:pt x="708" y="361"/>
                    <a:pt x="705" y="364"/>
                  </a:cubicBezTo>
                  <a:cubicBezTo>
                    <a:pt x="703" y="366"/>
                    <a:pt x="699" y="366"/>
                    <a:pt x="701" y="373"/>
                  </a:cubicBezTo>
                  <a:cubicBezTo>
                    <a:pt x="697" y="373"/>
                    <a:pt x="697" y="368"/>
                    <a:pt x="694" y="368"/>
                  </a:cubicBezTo>
                  <a:cubicBezTo>
                    <a:pt x="692" y="368"/>
                    <a:pt x="692" y="371"/>
                    <a:pt x="690" y="371"/>
                  </a:cubicBezTo>
                  <a:cubicBezTo>
                    <a:pt x="697" y="379"/>
                    <a:pt x="696" y="385"/>
                    <a:pt x="697" y="396"/>
                  </a:cubicBezTo>
                  <a:cubicBezTo>
                    <a:pt x="693" y="394"/>
                    <a:pt x="695" y="398"/>
                    <a:pt x="694" y="399"/>
                  </a:cubicBezTo>
                  <a:cubicBezTo>
                    <a:pt x="693" y="400"/>
                    <a:pt x="690" y="399"/>
                    <a:pt x="690" y="399"/>
                  </a:cubicBezTo>
                  <a:cubicBezTo>
                    <a:pt x="688" y="401"/>
                    <a:pt x="688" y="402"/>
                    <a:pt x="686" y="403"/>
                  </a:cubicBezTo>
                  <a:cubicBezTo>
                    <a:pt x="684" y="405"/>
                    <a:pt x="682" y="408"/>
                    <a:pt x="680" y="409"/>
                  </a:cubicBezTo>
                  <a:cubicBezTo>
                    <a:pt x="678" y="410"/>
                    <a:pt x="675" y="408"/>
                    <a:pt x="673" y="411"/>
                  </a:cubicBezTo>
                  <a:cubicBezTo>
                    <a:pt x="669" y="412"/>
                    <a:pt x="667" y="416"/>
                    <a:pt x="666" y="420"/>
                  </a:cubicBezTo>
                  <a:cubicBezTo>
                    <a:pt x="661" y="420"/>
                    <a:pt x="662" y="426"/>
                    <a:pt x="656" y="425"/>
                  </a:cubicBezTo>
                  <a:cubicBezTo>
                    <a:pt x="658" y="432"/>
                    <a:pt x="652" y="446"/>
                    <a:pt x="660" y="446"/>
                  </a:cubicBezTo>
                  <a:cubicBezTo>
                    <a:pt x="656" y="453"/>
                    <a:pt x="663" y="453"/>
                    <a:pt x="662" y="463"/>
                  </a:cubicBezTo>
                  <a:cubicBezTo>
                    <a:pt x="662" y="465"/>
                    <a:pt x="664" y="464"/>
                    <a:pt x="666" y="465"/>
                  </a:cubicBezTo>
                  <a:cubicBezTo>
                    <a:pt x="663" y="470"/>
                    <a:pt x="666" y="470"/>
                    <a:pt x="666" y="478"/>
                  </a:cubicBezTo>
                  <a:cubicBezTo>
                    <a:pt x="662" y="478"/>
                    <a:pt x="659" y="479"/>
                    <a:pt x="658" y="481"/>
                  </a:cubicBezTo>
                  <a:cubicBezTo>
                    <a:pt x="655" y="481"/>
                    <a:pt x="657" y="478"/>
                    <a:pt x="656" y="476"/>
                  </a:cubicBezTo>
                  <a:cubicBezTo>
                    <a:pt x="655" y="474"/>
                    <a:pt x="652" y="475"/>
                    <a:pt x="651" y="474"/>
                  </a:cubicBezTo>
                  <a:cubicBezTo>
                    <a:pt x="650" y="473"/>
                    <a:pt x="651" y="469"/>
                    <a:pt x="647" y="470"/>
                  </a:cubicBezTo>
                  <a:cubicBezTo>
                    <a:pt x="648" y="466"/>
                    <a:pt x="650" y="462"/>
                    <a:pt x="643" y="461"/>
                  </a:cubicBezTo>
                  <a:cubicBezTo>
                    <a:pt x="646" y="452"/>
                    <a:pt x="642" y="453"/>
                    <a:pt x="641" y="444"/>
                  </a:cubicBezTo>
                  <a:cubicBezTo>
                    <a:pt x="640" y="444"/>
                    <a:pt x="639" y="446"/>
                    <a:pt x="638" y="446"/>
                  </a:cubicBezTo>
                  <a:cubicBezTo>
                    <a:pt x="638" y="445"/>
                    <a:pt x="638" y="443"/>
                    <a:pt x="638" y="442"/>
                  </a:cubicBezTo>
                  <a:cubicBezTo>
                    <a:pt x="635" y="443"/>
                    <a:pt x="625" y="445"/>
                    <a:pt x="623" y="442"/>
                  </a:cubicBezTo>
                  <a:cubicBezTo>
                    <a:pt x="621" y="441"/>
                    <a:pt x="621" y="439"/>
                    <a:pt x="619" y="439"/>
                  </a:cubicBezTo>
                  <a:cubicBezTo>
                    <a:pt x="618" y="438"/>
                    <a:pt x="615" y="441"/>
                    <a:pt x="612" y="440"/>
                  </a:cubicBezTo>
                  <a:cubicBezTo>
                    <a:pt x="612" y="440"/>
                    <a:pt x="619" y="434"/>
                    <a:pt x="612" y="437"/>
                  </a:cubicBezTo>
                  <a:cubicBezTo>
                    <a:pt x="611" y="437"/>
                    <a:pt x="612" y="438"/>
                    <a:pt x="610" y="439"/>
                  </a:cubicBezTo>
                  <a:cubicBezTo>
                    <a:pt x="605" y="439"/>
                    <a:pt x="597" y="439"/>
                    <a:pt x="593" y="437"/>
                  </a:cubicBezTo>
                  <a:cubicBezTo>
                    <a:pt x="589" y="436"/>
                    <a:pt x="592" y="443"/>
                    <a:pt x="591" y="446"/>
                  </a:cubicBezTo>
                  <a:cubicBezTo>
                    <a:pt x="581" y="444"/>
                    <a:pt x="569" y="444"/>
                    <a:pt x="557" y="442"/>
                  </a:cubicBezTo>
                  <a:cubicBezTo>
                    <a:pt x="556" y="443"/>
                    <a:pt x="556" y="444"/>
                    <a:pt x="554" y="444"/>
                  </a:cubicBezTo>
                  <a:cubicBezTo>
                    <a:pt x="552" y="445"/>
                    <a:pt x="552" y="448"/>
                    <a:pt x="550" y="448"/>
                  </a:cubicBezTo>
                  <a:cubicBezTo>
                    <a:pt x="548" y="448"/>
                    <a:pt x="549" y="450"/>
                    <a:pt x="548" y="452"/>
                  </a:cubicBezTo>
                  <a:cubicBezTo>
                    <a:pt x="546" y="452"/>
                    <a:pt x="543" y="451"/>
                    <a:pt x="541" y="452"/>
                  </a:cubicBezTo>
                  <a:cubicBezTo>
                    <a:pt x="539" y="452"/>
                    <a:pt x="539" y="456"/>
                    <a:pt x="535" y="455"/>
                  </a:cubicBezTo>
                  <a:cubicBezTo>
                    <a:pt x="536" y="459"/>
                    <a:pt x="533" y="468"/>
                    <a:pt x="537" y="468"/>
                  </a:cubicBezTo>
                  <a:cubicBezTo>
                    <a:pt x="535" y="471"/>
                    <a:pt x="534" y="474"/>
                    <a:pt x="531" y="476"/>
                  </a:cubicBezTo>
                  <a:cubicBezTo>
                    <a:pt x="532" y="481"/>
                    <a:pt x="531" y="486"/>
                    <a:pt x="531" y="491"/>
                  </a:cubicBezTo>
                  <a:cubicBezTo>
                    <a:pt x="532" y="493"/>
                    <a:pt x="533" y="494"/>
                    <a:pt x="533" y="496"/>
                  </a:cubicBezTo>
                  <a:cubicBezTo>
                    <a:pt x="533" y="501"/>
                    <a:pt x="535" y="506"/>
                    <a:pt x="531" y="509"/>
                  </a:cubicBezTo>
                  <a:cubicBezTo>
                    <a:pt x="531" y="512"/>
                    <a:pt x="536" y="510"/>
                    <a:pt x="537" y="511"/>
                  </a:cubicBezTo>
                  <a:cubicBezTo>
                    <a:pt x="537" y="512"/>
                    <a:pt x="535" y="514"/>
                    <a:pt x="535" y="515"/>
                  </a:cubicBezTo>
                  <a:cubicBezTo>
                    <a:pt x="535" y="514"/>
                    <a:pt x="537" y="517"/>
                    <a:pt x="537" y="517"/>
                  </a:cubicBezTo>
                  <a:cubicBezTo>
                    <a:pt x="538" y="519"/>
                    <a:pt x="540" y="517"/>
                    <a:pt x="541" y="519"/>
                  </a:cubicBezTo>
                  <a:cubicBezTo>
                    <a:pt x="541" y="519"/>
                    <a:pt x="540" y="522"/>
                    <a:pt x="541" y="522"/>
                  </a:cubicBezTo>
                  <a:cubicBezTo>
                    <a:pt x="541" y="523"/>
                    <a:pt x="542" y="522"/>
                    <a:pt x="543" y="522"/>
                  </a:cubicBezTo>
                  <a:cubicBezTo>
                    <a:pt x="543" y="523"/>
                    <a:pt x="542" y="526"/>
                    <a:pt x="543" y="526"/>
                  </a:cubicBezTo>
                  <a:cubicBezTo>
                    <a:pt x="544" y="527"/>
                    <a:pt x="548" y="530"/>
                    <a:pt x="548" y="534"/>
                  </a:cubicBezTo>
                  <a:cubicBezTo>
                    <a:pt x="563" y="535"/>
                    <a:pt x="571" y="531"/>
                    <a:pt x="578" y="534"/>
                  </a:cubicBezTo>
                  <a:cubicBezTo>
                    <a:pt x="580" y="533"/>
                    <a:pt x="580" y="531"/>
                    <a:pt x="582" y="530"/>
                  </a:cubicBezTo>
                  <a:cubicBezTo>
                    <a:pt x="583" y="528"/>
                    <a:pt x="586" y="525"/>
                    <a:pt x="587" y="521"/>
                  </a:cubicBezTo>
                  <a:cubicBezTo>
                    <a:pt x="588" y="519"/>
                    <a:pt x="590" y="517"/>
                    <a:pt x="587" y="517"/>
                  </a:cubicBezTo>
                  <a:cubicBezTo>
                    <a:pt x="592" y="511"/>
                    <a:pt x="605" y="507"/>
                    <a:pt x="615" y="511"/>
                  </a:cubicBezTo>
                  <a:cubicBezTo>
                    <a:pt x="611" y="516"/>
                    <a:pt x="610" y="523"/>
                    <a:pt x="606" y="528"/>
                  </a:cubicBezTo>
                  <a:cubicBezTo>
                    <a:pt x="604" y="533"/>
                    <a:pt x="609" y="533"/>
                    <a:pt x="608" y="537"/>
                  </a:cubicBezTo>
                  <a:cubicBezTo>
                    <a:pt x="604" y="538"/>
                    <a:pt x="602" y="542"/>
                    <a:pt x="600" y="547"/>
                  </a:cubicBezTo>
                  <a:cubicBezTo>
                    <a:pt x="600" y="548"/>
                    <a:pt x="600" y="549"/>
                    <a:pt x="598" y="548"/>
                  </a:cubicBezTo>
                  <a:cubicBezTo>
                    <a:pt x="598" y="553"/>
                    <a:pt x="607" y="547"/>
                    <a:pt x="604" y="554"/>
                  </a:cubicBezTo>
                  <a:cubicBezTo>
                    <a:pt x="608" y="554"/>
                    <a:pt x="610" y="551"/>
                    <a:pt x="615" y="552"/>
                  </a:cubicBezTo>
                  <a:cubicBezTo>
                    <a:pt x="614" y="556"/>
                    <a:pt x="619" y="555"/>
                    <a:pt x="619" y="558"/>
                  </a:cubicBezTo>
                  <a:cubicBezTo>
                    <a:pt x="629" y="554"/>
                    <a:pt x="630" y="561"/>
                    <a:pt x="641" y="560"/>
                  </a:cubicBezTo>
                  <a:cubicBezTo>
                    <a:pt x="637" y="564"/>
                    <a:pt x="644" y="570"/>
                    <a:pt x="638" y="573"/>
                  </a:cubicBezTo>
                  <a:cubicBezTo>
                    <a:pt x="641" y="577"/>
                    <a:pt x="639" y="588"/>
                    <a:pt x="638" y="593"/>
                  </a:cubicBezTo>
                  <a:cubicBezTo>
                    <a:pt x="638" y="596"/>
                    <a:pt x="641" y="597"/>
                    <a:pt x="645" y="597"/>
                  </a:cubicBezTo>
                  <a:cubicBezTo>
                    <a:pt x="644" y="601"/>
                    <a:pt x="649" y="600"/>
                    <a:pt x="649" y="603"/>
                  </a:cubicBezTo>
                  <a:cubicBezTo>
                    <a:pt x="649" y="605"/>
                    <a:pt x="655" y="603"/>
                    <a:pt x="654" y="606"/>
                  </a:cubicBezTo>
                  <a:cubicBezTo>
                    <a:pt x="661" y="601"/>
                    <a:pt x="672" y="607"/>
                    <a:pt x="677" y="604"/>
                  </a:cubicBezTo>
                  <a:cubicBezTo>
                    <a:pt x="677" y="606"/>
                    <a:pt x="677" y="607"/>
                    <a:pt x="677" y="608"/>
                  </a:cubicBezTo>
                  <a:cubicBezTo>
                    <a:pt x="680" y="608"/>
                    <a:pt x="686" y="604"/>
                    <a:pt x="686" y="610"/>
                  </a:cubicBezTo>
                  <a:cubicBezTo>
                    <a:pt x="688" y="609"/>
                    <a:pt x="689" y="608"/>
                    <a:pt x="692" y="608"/>
                  </a:cubicBezTo>
                  <a:cubicBezTo>
                    <a:pt x="693" y="607"/>
                    <a:pt x="694" y="606"/>
                    <a:pt x="695" y="604"/>
                  </a:cubicBezTo>
                  <a:cubicBezTo>
                    <a:pt x="696" y="603"/>
                    <a:pt x="697" y="605"/>
                    <a:pt x="697" y="603"/>
                  </a:cubicBezTo>
                  <a:cubicBezTo>
                    <a:pt x="697" y="600"/>
                    <a:pt x="700" y="604"/>
                    <a:pt x="701" y="601"/>
                  </a:cubicBezTo>
                  <a:cubicBezTo>
                    <a:pt x="701" y="600"/>
                    <a:pt x="701" y="597"/>
                    <a:pt x="701" y="597"/>
                  </a:cubicBezTo>
                  <a:cubicBezTo>
                    <a:pt x="702" y="596"/>
                    <a:pt x="703" y="599"/>
                    <a:pt x="703" y="599"/>
                  </a:cubicBezTo>
                  <a:cubicBezTo>
                    <a:pt x="704" y="598"/>
                    <a:pt x="705" y="596"/>
                    <a:pt x="707" y="595"/>
                  </a:cubicBezTo>
                  <a:cubicBezTo>
                    <a:pt x="708" y="594"/>
                    <a:pt x="711" y="592"/>
                    <a:pt x="714" y="589"/>
                  </a:cubicBezTo>
                  <a:cubicBezTo>
                    <a:pt x="715" y="589"/>
                    <a:pt x="716" y="588"/>
                    <a:pt x="716" y="586"/>
                  </a:cubicBezTo>
                  <a:cubicBezTo>
                    <a:pt x="718" y="588"/>
                    <a:pt x="737" y="589"/>
                    <a:pt x="727" y="591"/>
                  </a:cubicBezTo>
                  <a:cubicBezTo>
                    <a:pt x="728" y="594"/>
                    <a:pt x="732" y="593"/>
                    <a:pt x="735" y="593"/>
                  </a:cubicBezTo>
                  <a:cubicBezTo>
                    <a:pt x="736" y="593"/>
                    <a:pt x="736" y="591"/>
                    <a:pt x="736" y="589"/>
                  </a:cubicBezTo>
                  <a:cubicBezTo>
                    <a:pt x="741" y="589"/>
                    <a:pt x="746" y="589"/>
                    <a:pt x="751" y="589"/>
                  </a:cubicBezTo>
                  <a:cubicBezTo>
                    <a:pt x="749" y="595"/>
                    <a:pt x="759" y="593"/>
                    <a:pt x="764" y="595"/>
                  </a:cubicBezTo>
                  <a:cubicBezTo>
                    <a:pt x="765" y="595"/>
                    <a:pt x="764" y="597"/>
                    <a:pt x="766" y="597"/>
                  </a:cubicBezTo>
                  <a:cubicBezTo>
                    <a:pt x="768" y="597"/>
                    <a:pt x="768" y="599"/>
                    <a:pt x="770" y="599"/>
                  </a:cubicBezTo>
                  <a:cubicBezTo>
                    <a:pt x="774" y="599"/>
                    <a:pt x="775" y="597"/>
                    <a:pt x="777" y="597"/>
                  </a:cubicBezTo>
                  <a:cubicBezTo>
                    <a:pt x="787" y="596"/>
                    <a:pt x="796" y="598"/>
                    <a:pt x="805" y="599"/>
                  </a:cubicBezTo>
                  <a:cubicBezTo>
                    <a:pt x="805" y="602"/>
                    <a:pt x="807" y="606"/>
                    <a:pt x="807" y="603"/>
                  </a:cubicBezTo>
                  <a:cubicBezTo>
                    <a:pt x="809" y="603"/>
                    <a:pt x="808" y="604"/>
                    <a:pt x="807" y="604"/>
                  </a:cubicBezTo>
                  <a:cubicBezTo>
                    <a:pt x="807" y="609"/>
                    <a:pt x="812" y="605"/>
                    <a:pt x="815" y="608"/>
                  </a:cubicBezTo>
                  <a:cubicBezTo>
                    <a:pt x="815" y="609"/>
                    <a:pt x="814" y="612"/>
                    <a:pt x="815" y="612"/>
                  </a:cubicBezTo>
                  <a:cubicBezTo>
                    <a:pt x="817" y="613"/>
                    <a:pt x="820" y="611"/>
                    <a:pt x="822" y="612"/>
                  </a:cubicBezTo>
                  <a:cubicBezTo>
                    <a:pt x="821" y="616"/>
                    <a:pt x="823" y="617"/>
                    <a:pt x="826" y="619"/>
                  </a:cubicBezTo>
                  <a:cubicBezTo>
                    <a:pt x="829" y="622"/>
                    <a:pt x="832" y="624"/>
                    <a:pt x="833" y="629"/>
                  </a:cubicBezTo>
                  <a:cubicBezTo>
                    <a:pt x="845" y="628"/>
                    <a:pt x="850" y="634"/>
                    <a:pt x="859" y="630"/>
                  </a:cubicBezTo>
                  <a:cubicBezTo>
                    <a:pt x="857" y="638"/>
                    <a:pt x="870" y="630"/>
                    <a:pt x="867" y="638"/>
                  </a:cubicBezTo>
                  <a:cubicBezTo>
                    <a:pt x="873" y="635"/>
                    <a:pt x="873" y="643"/>
                    <a:pt x="878" y="644"/>
                  </a:cubicBezTo>
                  <a:cubicBezTo>
                    <a:pt x="880" y="644"/>
                    <a:pt x="880" y="649"/>
                    <a:pt x="884" y="647"/>
                  </a:cubicBezTo>
                  <a:cubicBezTo>
                    <a:pt x="878" y="652"/>
                    <a:pt x="886" y="651"/>
                    <a:pt x="885" y="657"/>
                  </a:cubicBezTo>
                  <a:cubicBezTo>
                    <a:pt x="885" y="660"/>
                    <a:pt x="889" y="659"/>
                    <a:pt x="891" y="660"/>
                  </a:cubicBezTo>
                  <a:cubicBezTo>
                    <a:pt x="892" y="661"/>
                    <a:pt x="891" y="666"/>
                    <a:pt x="895" y="664"/>
                  </a:cubicBezTo>
                  <a:cubicBezTo>
                    <a:pt x="888" y="671"/>
                    <a:pt x="904" y="673"/>
                    <a:pt x="899" y="679"/>
                  </a:cubicBezTo>
                  <a:cubicBezTo>
                    <a:pt x="902" y="678"/>
                    <a:pt x="904" y="679"/>
                    <a:pt x="904" y="683"/>
                  </a:cubicBezTo>
                  <a:cubicBezTo>
                    <a:pt x="914" y="681"/>
                    <a:pt x="926" y="684"/>
                    <a:pt x="930" y="692"/>
                  </a:cubicBezTo>
                  <a:cubicBezTo>
                    <a:pt x="939" y="692"/>
                    <a:pt x="944" y="695"/>
                    <a:pt x="954" y="694"/>
                  </a:cubicBezTo>
                  <a:cubicBezTo>
                    <a:pt x="955" y="695"/>
                    <a:pt x="951" y="696"/>
                    <a:pt x="951" y="696"/>
                  </a:cubicBezTo>
                  <a:cubicBezTo>
                    <a:pt x="953" y="699"/>
                    <a:pt x="965" y="697"/>
                    <a:pt x="971" y="698"/>
                  </a:cubicBezTo>
                  <a:cubicBezTo>
                    <a:pt x="971" y="699"/>
                    <a:pt x="974" y="699"/>
                    <a:pt x="975" y="699"/>
                  </a:cubicBezTo>
                  <a:cubicBezTo>
                    <a:pt x="975" y="703"/>
                    <a:pt x="979" y="702"/>
                    <a:pt x="981" y="703"/>
                  </a:cubicBezTo>
                  <a:cubicBezTo>
                    <a:pt x="981" y="704"/>
                    <a:pt x="980" y="706"/>
                    <a:pt x="981" y="707"/>
                  </a:cubicBezTo>
                  <a:cubicBezTo>
                    <a:pt x="981" y="708"/>
                    <a:pt x="984" y="706"/>
                    <a:pt x="984" y="707"/>
                  </a:cubicBezTo>
                  <a:cubicBezTo>
                    <a:pt x="986" y="708"/>
                    <a:pt x="984" y="712"/>
                    <a:pt x="988" y="711"/>
                  </a:cubicBezTo>
                  <a:cubicBezTo>
                    <a:pt x="988" y="730"/>
                    <a:pt x="988" y="749"/>
                    <a:pt x="988" y="768"/>
                  </a:cubicBezTo>
                  <a:cubicBezTo>
                    <a:pt x="980" y="766"/>
                    <a:pt x="988" y="779"/>
                    <a:pt x="981" y="776"/>
                  </a:cubicBezTo>
                  <a:cubicBezTo>
                    <a:pt x="980" y="782"/>
                    <a:pt x="979" y="788"/>
                    <a:pt x="979" y="795"/>
                  </a:cubicBezTo>
                  <a:cubicBezTo>
                    <a:pt x="979" y="798"/>
                    <a:pt x="982" y="805"/>
                    <a:pt x="981" y="813"/>
                  </a:cubicBezTo>
                  <a:cubicBezTo>
                    <a:pt x="981" y="813"/>
                    <a:pt x="979" y="814"/>
                    <a:pt x="979" y="815"/>
                  </a:cubicBezTo>
                  <a:cubicBezTo>
                    <a:pt x="978" y="816"/>
                    <a:pt x="979" y="818"/>
                    <a:pt x="979" y="819"/>
                  </a:cubicBezTo>
                  <a:cubicBezTo>
                    <a:pt x="978" y="820"/>
                    <a:pt x="973" y="821"/>
                    <a:pt x="975" y="828"/>
                  </a:cubicBezTo>
                  <a:cubicBezTo>
                    <a:pt x="971" y="829"/>
                    <a:pt x="969" y="832"/>
                    <a:pt x="966" y="834"/>
                  </a:cubicBezTo>
                  <a:cubicBezTo>
                    <a:pt x="965" y="835"/>
                    <a:pt x="967" y="838"/>
                    <a:pt x="966" y="839"/>
                  </a:cubicBezTo>
                  <a:cubicBezTo>
                    <a:pt x="965" y="840"/>
                    <a:pt x="962" y="839"/>
                    <a:pt x="962" y="839"/>
                  </a:cubicBezTo>
                  <a:cubicBezTo>
                    <a:pt x="961" y="840"/>
                    <a:pt x="963" y="843"/>
                    <a:pt x="962" y="843"/>
                  </a:cubicBezTo>
                  <a:cubicBezTo>
                    <a:pt x="960" y="844"/>
                    <a:pt x="955" y="843"/>
                    <a:pt x="954" y="847"/>
                  </a:cubicBezTo>
                  <a:cubicBezTo>
                    <a:pt x="954" y="849"/>
                    <a:pt x="951" y="848"/>
                    <a:pt x="947" y="850"/>
                  </a:cubicBezTo>
                  <a:cubicBezTo>
                    <a:pt x="946" y="851"/>
                    <a:pt x="944" y="854"/>
                    <a:pt x="943" y="854"/>
                  </a:cubicBezTo>
                  <a:cubicBezTo>
                    <a:pt x="942" y="854"/>
                    <a:pt x="941" y="852"/>
                    <a:pt x="940" y="852"/>
                  </a:cubicBezTo>
                  <a:cubicBezTo>
                    <a:pt x="940" y="852"/>
                    <a:pt x="939" y="854"/>
                    <a:pt x="938" y="854"/>
                  </a:cubicBezTo>
                  <a:cubicBezTo>
                    <a:pt x="935" y="854"/>
                    <a:pt x="934" y="855"/>
                    <a:pt x="934" y="858"/>
                  </a:cubicBezTo>
                  <a:cubicBezTo>
                    <a:pt x="927" y="855"/>
                    <a:pt x="923" y="863"/>
                    <a:pt x="919" y="865"/>
                  </a:cubicBezTo>
                  <a:cubicBezTo>
                    <a:pt x="918" y="866"/>
                    <a:pt x="916" y="865"/>
                    <a:pt x="915" y="865"/>
                  </a:cubicBezTo>
                  <a:cubicBezTo>
                    <a:pt x="914" y="866"/>
                    <a:pt x="912" y="868"/>
                    <a:pt x="912" y="869"/>
                  </a:cubicBezTo>
                  <a:cubicBezTo>
                    <a:pt x="911" y="870"/>
                    <a:pt x="908" y="872"/>
                    <a:pt x="908" y="873"/>
                  </a:cubicBezTo>
                  <a:cubicBezTo>
                    <a:pt x="907" y="874"/>
                    <a:pt x="911" y="878"/>
                    <a:pt x="906" y="877"/>
                  </a:cubicBezTo>
                  <a:cubicBezTo>
                    <a:pt x="907" y="885"/>
                    <a:pt x="903" y="889"/>
                    <a:pt x="904" y="897"/>
                  </a:cubicBezTo>
                  <a:cubicBezTo>
                    <a:pt x="899" y="895"/>
                    <a:pt x="902" y="901"/>
                    <a:pt x="900" y="903"/>
                  </a:cubicBezTo>
                  <a:cubicBezTo>
                    <a:pt x="900" y="903"/>
                    <a:pt x="897" y="902"/>
                    <a:pt x="897" y="903"/>
                  </a:cubicBezTo>
                  <a:cubicBezTo>
                    <a:pt x="896" y="904"/>
                    <a:pt x="900" y="906"/>
                    <a:pt x="897" y="906"/>
                  </a:cubicBezTo>
                  <a:cubicBezTo>
                    <a:pt x="894" y="906"/>
                    <a:pt x="894" y="914"/>
                    <a:pt x="889" y="914"/>
                  </a:cubicBezTo>
                  <a:cubicBezTo>
                    <a:pt x="889" y="914"/>
                    <a:pt x="886" y="917"/>
                    <a:pt x="885" y="918"/>
                  </a:cubicBezTo>
                  <a:cubicBezTo>
                    <a:pt x="883" y="920"/>
                    <a:pt x="881" y="926"/>
                    <a:pt x="876" y="929"/>
                  </a:cubicBezTo>
                  <a:cubicBezTo>
                    <a:pt x="876" y="931"/>
                    <a:pt x="876" y="934"/>
                    <a:pt x="876" y="936"/>
                  </a:cubicBezTo>
                  <a:cubicBezTo>
                    <a:pt x="873" y="938"/>
                    <a:pt x="870" y="939"/>
                    <a:pt x="871" y="944"/>
                  </a:cubicBezTo>
                  <a:cubicBezTo>
                    <a:pt x="867" y="944"/>
                    <a:pt x="864" y="944"/>
                    <a:pt x="861" y="944"/>
                  </a:cubicBezTo>
                  <a:cubicBezTo>
                    <a:pt x="861" y="945"/>
                    <a:pt x="864" y="945"/>
                    <a:pt x="865" y="946"/>
                  </a:cubicBezTo>
                  <a:cubicBezTo>
                    <a:pt x="865" y="948"/>
                    <a:pt x="862" y="947"/>
                    <a:pt x="859" y="947"/>
                  </a:cubicBezTo>
                  <a:cubicBezTo>
                    <a:pt x="857" y="949"/>
                    <a:pt x="856" y="951"/>
                    <a:pt x="856" y="955"/>
                  </a:cubicBezTo>
                  <a:cubicBezTo>
                    <a:pt x="853" y="953"/>
                    <a:pt x="852" y="953"/>
                    <a:pt x="852" y="957"/>
                  </a:cubicBezTo>
                  <a:cubicBezTo>
                    <a:pt x="850" y="957"/>
                    <a:pt x="851" y="954"/>
                    <a:pt x="850" y="953"/>
                  </a:cubicBezTo>
                  <a:cubicBezTo>
                    <a:pt x="847" y="953"/>
                    <a:pt x="845" y="953"/>
                    <a:pt x="845" y="951"/>
                  </a:cubicBezTo>
                  <a:cubicBezTo>
                    <a:pt x="843" y="952"/>
                    <a:pt x="843" y="955"/>
                    <a:pt x="839" y="955"/>
                  </a:cubicBezTo>
                  <a:cubicBezTo>
                    <a:pt x="838" y="959"/>
                    <a:pt x="842" y="960"/>
                    <a:pt x="843" y="964"/>
                  </a:cubicBezTo>
                  <a:cubicBezTo>
                    <a:pt x="843" y="969"/>
                    <a:pt x="836" y="972"/>
                    <a:pt x="841" y="975"/>
                  </a:cubicBezTo>
                  <a:cubicBezTo>
                    <a:pt x="840" y="980"/>
                    <a:pt x="831" y="975"/>
                    <a:pt x="830" y="979"/>
                  </a:cubicBezTo>
                  <a:cubicBezTo>
                    <a:pt x="827" y="979"/>
                    <a:pt x="829" y="982"/>
                    <a:pt x="828" y="983"/>
                  </a:cubicBezTo>
                  <a:cubicBezTo>
                    <a:pt x="826" y="984"/>
                    <a:pt x="819" y="983"/>
                    <a:pt x="820" y="988"/>
                  </a:cubicBezTo>
                  <a:cubicBezTo>
                    <a:pt x="816" y="985"/>
                    <a:pt x="803" y="985"/>
                    <a:pt x="802" y="990"/>
                  </a:cubicBezTo>
                  <a:cubicBezTo>
                    <a:pt x="802" y="992"/>
                    <a:pt x="804" y="991"/>
                    <a:pt x="804" y="990"/>
                  </a:cubicBezTo>
                  <a:cubicBezTo>
                    <a:pt x="808" y="990"/>
                    <a:pt x="803" y="995"/>
                    <a:pt x="800" y="994"/>
                  </a:cubicBezTo>
                  <a:cubicBezTo>
                    <a:pt x="801" y="998"/>
                    <a:pt x="794" y="1004"/>
                    <a:pt x="798" y="1005"/>
                  </a:cubicBezTo>
                  <a:cubicBezTo>
                    <a:pt x="798" y="1006"/>
                    <a:pt x="795" y="1007"/>
                    <a:pt x="794" y="1007"/>
                  </a:cubicBezTo>
                  <a:cubicBezTo>
                    <a:pt x="794" y="1007"/>
                    <a:pt x="792" y="1005"/>
                    <a:pt x="792" y="1005"/>
                  </a:cubicBezTo>
                  <a:cubicBezTo>
                    <a:pt x="791" y="1005"/>
                    <a:pt x="786" y="1010"/>
                    <a:pt x="787" y="1003"/>
                  </a:cubicBezTo>
                  <a:cubicBezTo>
                    <a:pt x="785" y="1004"/>
                    <a:pt x="784" y="1008"/>
                    <a:pt x="783" y="1005"/>
                  </a:cubicBezTo>
                  <a:cubicBezTo>
                    <a:pt x="780" y="1006"/>
                    <a:pt x="784" y="1016"/>
                    <a:pt x="785" y="1020"/>
                  </a:cubicBezTo>
                  <a:cubicBezTo>
                    <a:pt x="786" y="1025"/>
                    <a:pt x="782" y="1023"/>
                    <a:pt x="781" y="1028"/>
                  </a:cubicBezTo>
                  <a:cubicBezTo>
                    <a:pt x="781" y="1030"/>
                    <a:pt x="781" y="1034"/>
                    <a:pt x="776" y="1033"/>
                  </a:cubicBezTo>
                  <a:cubicBezTo>
                    <a:pt x="775" y="1035"/>
                    <a:pt x="779" y="1036"/>
                    <a:pt x="779" y="1037"/>
                  </a:cubicBezTo>
                  <a:cubicBezTo>
                    <a:pt x="780" y="1040"/>
                    <a:pt x="776" y="1036"/>
                    <a:pt x="776" y="1037"/>
                  </a:cubicBezTo>
                  <a:cubicBezTo>
                    <a:pt x="774" y="1038"/>
                    <a:pt x="774" y="1043"/>
                    <a:pt x="776" y="1042"/>
                  </a:cubicBezTo>
                  <a:cubicBezTo>
                    <a:pt x="775" y="1045"/>
                    <a:pt x="774" y="1043"/>
                    <a:pt x="772" y="1042"/>
                  </a:cubicBezTo>
                  <a:cubicBezTo>
                    <a:pt x="772" y="1042"/>
                    <a:pt x="771" y="1045"/>
                    <a:pt x="770" y="1044"/>
                  </a:cubicBezTo>
                  <a:cubicBezTo>
                    <a:pt x="767" y="1040"/>
                    <a:pt x="771" y="1045"/>
                    <a:pt x="768" y="1048"/>
                  </a:cubicBezTo>
                  <a:cubicBezTo>
                    <a:pt x="765" y="1051"/>
                    <a:pt x="764" y="1047"/>
                    <a:pt x="761" y="1050"/>
                  </a:cubicBezTo>
                  <a:cubicBezTo>
                    <a:pt x="758" y="1055"/>
                    <a:pt x="769" y="1054"/>
                    <a:pt x="762" y="1057"/>
                  </a:cubicBezTo>
                  <a:cubicBezTo>
                    <a:pt x="763" y="1059"/>
                    <a:pt x="766" y="1059"/>
                    <a:pt x="768" y="1059"/>
                  </a:cubicBezTo>
                  <a:cubicBezTo>
                    <a:pt x="767" y="1063"/>
                    <a:pt x="768" y="1065"/>
                    <a:pt x="772" y="1065"/>
                  </a:cubicBezTo>
                  <a:cubicBezTo>
                    <a:pt x="775" y="1069"/>
                    <a:pt x="768" y="1071"/>
                    <a:pt x="768" y="1072"/>
                  </a:cubicBezTo>
                  <a:cubicBezTo>
                    <a:pt x="768" y="1073"/>
                    <a:pt x="769" y="1075"/>
                    <a:pt x="770" y="1074"/>
                  </a:cubicBezTo>
                  <a:cubicBezTo>
                    <a:pt x="768" y="1077"/>
                    <a:pt x="769" y="1074"/>
                    <a:pt x="768" y="1074"/>
                  </a:cubicBezTo>
                  <a:cubicBezTo>
                    <a:pt x="765" y="1074"/>
                    <a:pt x="766" y="1078"/>
                    <a:pt x="761" y="1078"/>
                  </a:cubicBezTo>
                  <a:cubicBezTo>
                    <a:pt x="763" y="1081"/>
                    <a:pt x="762" y="1082"/>
                    <a:pt x="757" y="1082"/>
                  </a:cubicBezTo>
                  <a:cubicBezTo>
                    <a:pt x="758" y="1087"/>
                    <a:pt x="754" y="1086"/>
                    <a:pt x="755" y="1091"/>
                  </a:cubicBezTo>
                  <a:cubicBezTo>
                    <a:pt x="748" y="1092"/>
                    <a:pt x="756" y="1099"/>
                    <a:pt x="749" y="1095"/>
                  </a:cubicBezTo>
                  <a:cubicBezTo>
                    <a:pt x="750" y="1099"/>
                    <a:pt x="748" y="1103"/>
                    <a:pt x="749" y="1108"/>
                  </a:cubicBezTo>
                  <a:cubicBezTo>
                    <a:pt x="750" y="1109"/>
                    <a:pt x="751" y="1110"/>
                    <a:pt x="751" y="1110"/>
                  </a:cubicBezTo>
                  <a:cubicBezTo>
                    <a:pt x="751" y="1112"/>
                    <a:pt x="748" y="1113"/>
                    <a:pt x="751" y="1117"/>
                  </a:cubicBezTo>
                  <a:cubicBezTo>
                    <a:pt x="754" y="1119"/>
                    <a:pt x="751" y="1121"/>
                    <a:pt x="753" y="1126"/>
                  </a:cubicBezTo>
                  <a:cubicBezTo>
                    <a:pt x="755" y="1130"/>
                    <a:pt x="759" y="1132"/>
                    <a:pt x="761" y="1136"/>
                  </a:cubicBezTo>
                  <a:cubicBezTo>
                    <a:pt x="765" y="1139"/>
                    <a:pt x="768" y="1133"/>
                    <a:pt x="772" y="1137"/>
                  </a:cubicBezTo>
                  <a:cubicBezTo>
                    <a:pt x="773" y="1144"/>
                    <a:pt x="766" y="1140"/>
                    <a:pt x="762" y="1141"/>
                  </a:cubicBezTo>
                  <a:cubicBezTo>
                    <a:pt x="755" y="1143"/>
                    <a:pt x="746" y="1146"/>
                    <a:pt x="740" y="1145"/>
                  </a:cubicBezTo>
                  <a:cubicBezTo>
                    <a:pt x="740" y="1145"/>
                    <a:pt x="740" y="1142"/>
                    <a:pt x="740" y="1141"/>
                  </a:cubicBezTo>
                  <a:cubicBezTo>
                    <a:pt x="732" y="1143"/>
                    <a:pt x="730" y="1138"/>
                    <a:pt x="723" y="1137"/>
                  </a:cubicBezTo>
                  <a:cubicBezTo>
                    <a:pt x="723" y="1136"/>
                    <a:pt x="723" y="1134"/>
                    <a:pt x="723" y="1132"/>
                  </a:cubicBezTo>
                  <a:cubicBezTo>
                    <a:pt x="722" y="1127"/>
                    <a:pt x="716" y="1131"/>
                    <a:pt x="716" y="1126"/>
                  </a:cubicBezTo>
                  <a:cubicBezTo>
                    <a:pt x="716" y="1125"/>
                    <a:pt x="714" y="1124"/>
                    <a:pt x="714" y="1123"/>
                  </a:cubicBezTo>
                  <a:cubicBezTo>
                    <a:pt x="714" y="1121"/>
                    <a:pt x="712" y="1121"/>
                    <a:pt x="712" y="1121"/>
                  </a:cubicBezTo>
                  <a:cubicBezTo>
                    <a:pt x="712" y="1119"/>
                    <a:pt x="716" y="1115"/>
                    <a:pt x="712" y="1115"/>
                  </a:cubicBezTo>
                  <a:cubicBezTo>
                    <a:pt x="709" y="1115"/>
                    <a:pt x="712" y="1113"/>
                    <a:pt x="712" y="1111"/>
                  </a:cubicBezTo>
                  <a:cubicBezTo>
                    <a:pt x="712" y="1109"/>
                    <a:pt x="709" y="1109"/>
                    <a:pt x="708" y="1108"/>
                  </a:cubicBezTo>
                  <a:cubicBezTo>
                    <a:pt x="708" y="1106"/>
                    <a:pt x="711" y="1106"/>
                    <a:pt x="710" y="1104"/>
                  </a:cubicBezTo>
                  <a:cubicBezTo>
                    <a:pt x="710" y="1104"/>
                    <a:pt x="709" y="1103"/>
                    <a:pt x="708" y="1102"/>
                  </a:cubicBezTo>
                  <a:cubicBezTo>
                    <a:pt x="708" y="1100"/>
                    <a:pt x="707" y="1097"/>
                    <a:pt x="705" y="1096"/>
                  </a:cubicBezTo>
                  <a:cubicBezTo>
                    <a:pt x="704" y="1094"/>
                    <a:pt x="707" y="1093"/>
                    <a:pt x="707" y="1091"/>
                  </a:cubicBezTo>
                  <a:cubicBezTo>
                    <a:pt x="706" y="1090"/>
                    <a:pt x="703" y="1088"/>
                    <a:pt x="703" y="1089"/>
                  </a:cubicBezTo>
                  <a:cubicBezTo>
                    <a:pt x="703" y="1088"/>
                    <a:pt x="710" y="1085"/>
                    <a:pt x="705" y="1083"/>
                  </a:cubicBezTo>
                  <a:cubicBezTo>
                    <a:pt x="705" y="1082"/>
                    <a:pt x="707" y="1082"/>
                    <a:pt x="708" y="1082"/>
                  </a:cubicBezTo>
                  <a:cubicBezTo>
                    <a:pt x="708" y="1077"/>
                    <a:pt x="708" y="1073"/>
                    <a:pt x="708" y="1068"/>
                  </a:cubicBezTo>
                  <a:cubicBezTo>
                    <a:pt x="707" y="1067"/>
                    <a:pt x="705" y="1066"/>
                    <a:pt x="703" y="1065"/>
                  </a:cubicBezTo>
                  <a:cubicBezTo>
                    <a:pt x="705" y="1059"/>
                    <a:pt x="709" y="1054"/>
                    <a:pt x="707" y="1048"/>
                  </a:cubicBezTo>
                  <a:cubicBezTo>
                    <a:pt x="712" y="1050"/>
                    <a:pt x="711" y="1045"/>
                    <a:pt x="716" y="1046"/>
                  </a:cubicBezTo>
                  <a:cubicBezTo>
                    <a:pt x="716" y="1041"/>
                    <a:pt x="716" y="1035"/>
                    <a:pt x="716" y="1029"/>
                  </a:cubicBezTo>
                  <a:cubicBezTo>
                    <a:pt x="725" y="1030"/>
                    <a:pt x="721" y="1017"/>
                    <a:pt x="725" y="1013"/>
                  </a:cubicBezTo>
                  <a:cubicBezTo>
                    <a:pt x="724" y="1014"/>
                    <a:pt x="722" y="1015"/>
                    <a:pt x="721" y="1013"/>
                  </a:cubicBezTo>
                  <a:cubicBezTo>
                    <a:pt x="718" y="1014"/>
                    <a:pt x="716" y="1018"/>
                    <a:pt x="716" y="1024"/>
                  </a:cubicBezTo>
                  <a:cubicBezTo>
                    <a:pt x="713" y="1022"/>
                    <a:pt x="710" y="1021"/>
                    <a:pt x="710" y="1016"/>
                  </a:cubicBezTo>
                  <a:cubicBezTo>
                    <a:pt x="707" y="1014"/>
                    <a:pt x="716" y="1010"/>
                    <a:pt x="714" y="1009"/>
                  </a:cubicBezTo>
                  <a:cubicBezTo>
                    <a:pt x="710" y="1006"/>
                    <a:pt x="715" y="1010"/>
                    <a:pt x="718" y="1007"/>
                  </a:cubicBezTo>
                  <a:cubicBezTo>
                    <a:pt x="719" y="997"/>
                    <a:pt x="715" y="989"/>
                    <a:pt x="716" y="981"/>
                  </a:cubicBezTo>
                  <a:cubicBezTo>
                    <a:pt x="716" y="981"/>
                    <a:pt x="719" y="981"/>
                    <a:pt x="720" y="981"/>
                  </a:cubicBezTo>
                  <a:cubicBezTo>
                    <a:pt x="718" y="972"/>
                    <a:pt x="720" y="971"/>
                    <a:pt x="720" y="960"/>
                  </a:cubicBezTo>
                  <a:cubicBezTo>
                    <a:pt x="724" y="955"/>
                    <a:pt x="730" y="949"/>
                    <a:pt x="727" y="942"/>
                  </a:cubicBezTo>
                  <a:cubicBezTo>
                    <a:pt x="734" y="950"/>
                    <a:pt x="728" y="928"/>
                    <a:pt x="735" y="936"/>
                  </a:cubicBezTo>
                  <a:cubicBezTo>
                    <a:pt x="734" y="932"/>
                    <a:pt x="734" y="928"/>
                    <a:pt x="733" y="923"/>
                  </a:cubicBezTo>
                  <a:cubicBezTo>
                    <a:pt x="732" y="921"/>
                    <a:pt x="729" y="918"/>
                    <a:pt x="729" y="916"/>
                  </a:cubicBezTo>
                  <a:cubicBezTo>
                    <a:pt x="729" y="913"/>
                    <a:pt x="730" y="912"/>
                    <a:pt x="731" y="910"/>
                  </a:cubicBezTo>
                  <a:cubicBezTo>
                    <a:pt x="731" y="906"/>
                    <a:pt x="729" y="900"/>
                    <a:pt x="735" y="904"/>
                  </a:cubicBezTo>
                  <a:cubicBezTo>
                    <a:pt x="734" y="899"/>
                    <a:pt x="735" y="894"/>
                    <a:pt x="736" y="890"/>
                  </a:cubicBezTo>
                  <a:cubicBezTo>
                    <a:pt x="738" y="886"/>
                    <a:pt x="737" y="888"/>
                    <a:pt x="736" y="884"/>
                  </a:cubicBezTo>
                  <a:cubicBezTo>
                    <a:pt x="736" y="882"/>
                    <a:pt x="741" y="877"/>
                    <a:pt x="738" y="875"/>
                  </a:cubicBezTo>
                  <a:cubicBezTo>
                    <a:pt x="737" y="873"/>
                    <a:pt x="738" y="873"/>
                    <a:pt x="738" y="869"/>
                  </a:cubicBezTo>
                  <a:cubicBezTo>
                    <a:pt x="739" y="867"/>
                    <a:pt x="738" y="864"/>
                    <a:pt x="738" y="862"/>
                  </a:cubicBezTo>
                  <a:cubicBezTo>
                    <a:pt x="739" y="859"/>
                    <a:pt x="740" y="858"/>
                    <a:pt x="740" y="856"/>
                  </a:cubicBezTo>
                  <a:cubicBezTo>
                    <a:pt x="741" y="849"/>
                    <a:pt x="739" y="842"/>
                    <a:pt x="740" y="836"/>
                  </a:cubicBezTo>
                  <a:cubicBezTo>
                    <a:pt x="740" y="833"/>
                    <a:pt x="742" y="832"/>
                    <a:pt x="742" y="830"/>
                  </a:cubicBezTo>
                  <a:cubicBezTo>
                    <a:pt x="741" y="824"/>
                    <a:pt x="736" y="819"/>
                    <a:pt x="736" y="813"/>
                  </a:cubicBezTo>
                  <a:cubicBezTo>
                    <a:pt x="736" y="810"/>
                    <a:pt x="734" y="814"/>
                    <a:pt x="731" y="813"/>
                  </a:cubicBezTo>
                  <a:cubicBezTo>
                    <a:pt x="728" y="809"/>
                    <a:pt x="723" y="804"/>
                    <a:pt x="718" y="804"/>
                  </a:cubicBezTo>
                  <a:cubicBezTo>
                    <a:pt x="717" y="804"/>
                    <a:pt x="715" y="799"/>
                    <a:pt x="714" y="800"/>
                  </a:cubicBezTo>
                  <a:cubicBezTo>
                    <a:pt x="711" y="803"/>
                    <a:pt x="714" y="799"/>
                    <a:pt x="712" y="798"/>
                  </a:cubicBezTo>
                  <a:cubicBezTo>
                    <a:pt x="709" y="796"/>
                    <a:pt x="704" y="800"/>
                    <a:pt x="708" y="795"/>
                  </a:cubicBezTo>
                  <a:cubicBezTo>
                    <a:pt x="708" y="791"/>
                    <a:pt x="703" y="794"/>
                    <a:pt x="701" y="793"/>
                  </a:cubicBezTo>
                  <a:cubicBezTo>
                    <a:pt x="700" y="792"/>
                    <a:pt x="702" y="789"/>
                    <a:pt x="701" y="789"/>
                  </a:cubicBezTo>
                  <a:cubicBezTo>
                    <a:pt x="700" y="788"/>
                    <a:pt x="698" y="788"/>
                    <a:pt x="697" y="787"/>
                  </a:cubicBezTo>
                  <a:cubicBezTo>
                    <a:pt x="695" y="785"/>
                    <a:pt x="692" y="780"/>
                    <a:pt x="692" y="774"/>
                  </a:cubicBezTo>
                  <a:cubicBezTo>
                    <a:pt x="692" y="772"/>
                    <a:pt x="689" y="773"/>
                    <a:pt x="688" y="772"/>
                  </a:cubicBezTo>
                  <a:cubicBezTo>
                    <a:pt x="686" y="771"/>
                    <a:pt x="688" y="763"/>
                    <a:pt x="684" y="763"/>
                  </a:cubicBezTo>
                  <a:cubicBezTo>
                    <a:pt x="681" y="763"/>
                    <a:pt x="679" y="752"/>
                    <a:pt x="677" y="748"/>
                  </a:cubicBezTo>
                  <a:cubicBezTo>
                    <a:pt x="675" y="745"/>
                    <a:pt x="672" y="741"/>
                    <a:pt x="669" y="737"/>
                  </a:cubicBezTo>
                  <a:cubicBezTo>
                    <a:pt x="668" y="735"/>
                    <a:pt x="666" y="734"/>
                    <a:pt x="666" y="733"/>
                  </a:cubicBezTo>
                  <a:cubicBezTo>
                    <a:pt x="665" y="732"/>
                    <a:pt x="666" y="730"/>
                    <a:pt x="666" y="729"/>
                  </a:cubicBezTo>
                  <a:cubicBezTo>
                    <a:pt x="665" y="727"/>
                    <a:pt x="663" y="729"/>
                    <a:pt x="662" y="727"/>
                  </a:cubicBezTo>
                  <a:cubicBezTo>
                    <a:pt x="662" y="727"/>
                    <a:pt x="659" y="713"/>
                    <a:pt x="658" y="724"/>
                  </a:cubicBezTo>
                  <a:cubicBezTo>
                    <a:pt x="654" y="722"/>
                    <a:pt x="657" y="712"/>
                    <a:pt x="656" y="707"/>
                  </a:cubicBezTo>
                  <a:cubicBezTo>
                    <a:pt x="661" y="707"/>
                    <a:pt x="661" y="702"/>
                    <a:pt x="664" y="699"/>
                  </a:cubicBezTo>
                  <a:cubicBezTo>
                    <a:pt x="665" y="694"/>
                    <a:pt x="660" y="696"/>
                    <a:pt x="658" y="694"/>
                  </a:cubicBezTo>
                  <a:cubicBezTo>
                    <a:pt x="658" y="688"/>
                    <a:pt x="661" y="686"/>
                    <a:pt x="660" y="679"/>
                  </a:cubicBezTo>
                  <a:cubicBezTo>
                    <a:pt x="661" y="678"/>
                    <a:pt x="663" y="677"/>
                    <a:pt x="666" y="677"/>
                  </a:cubicBezTo>
                  <a:cubicBezTo>
                    <a:pt x="666" y="676"/>
                    <a:pt x="665" y="673"/>
                    <a:pt x="666" y="672"/>
                  </a:cubicBezTo>
                  <a:cubicBezTo>
                    <a:pt x="666" y="671"/>
                    <a:pt x="669" y="672"/>
                    <a:pt x="669" y="672"/>
                  </a:cubicBezTo>
                  <a:cubicBezTo>
                    <a:pt x="670" y="671"/>
                    <a:pt x="669" y="670"/>
                    <a:pt x="669" y="670"/>
                  </a:cubicBezTo>
                  <a:cubicBezTo>
                    <a:pt x="670" y="669"/>
                    <a:pt x="674" y="666"/>
                    <a:pt x="673" y="666"/>
                  </a:cubicBezTo>
                  <a:cubicBezTo>
                    <a:pt x="673" y="666"/>
                    <a:pt x="671" y="666"/>
                    <a:pt x="671" y="666"/>
                  </a:cubicBezTo>
                  <a:cubicBezTo>
                    <a:pt x="671" y="666"/>
                    <a:pt x="672" y="663"/>
                    <a:pt x="673" y="664"/>
                  </a:cubicBezTo>
                  <a:cubicBezTo>
                    <a:pt x="677" y="669"/>
                    <a:pt x="674" y="661"/>
                    <a:pt x="679" y="660"/>
                  </a:cubicBezTo>
                  <a:cubicBezTo>
                    <a:pt x="682" y="660"/>
                    <a:pt x="680" y="656"/>
                    <a:pt x="682" y="653"/>
                  </a:cubicBezTo>
                  <a:cubicBezTo>
                    <a:pt x="682" y="653"/>
                    <a:pt x="691" y="646"/>
                    <a:pt x="686" y="642"/>
                  </a:cubicBezTo>
                  <a:cubicBezTo>
                    <a:pt x="684" y="639"/>
                    <a:pt x="686" y="641"/>
                    <a:pt x="686" y="638"/>
                  </a:cubicBezTo>
                  <a:cubicBezTo>
                    <a:pt x="686" y="634"/>
                    <a:pt x="682" y="620"/>
                    <a:pt x="684" y="616"/>
                  </a:cubicBezTo>
                  <a:cubicBezTo>
                    <a:pt x="675" y="617"/>
                    <a:pt x="675" y="609"/>
                    <a:pt x="666" y="612"/>
                  </a:cubicBezTo>
                  <a:cubicBezTo>
                    <a:pt x="663" y="613"/>
                    <a:pt x="666" y="615"/>
                    <a:pt x="664" y="619"/>
                  </a:cubicBezTo>
                  <a:cubicBezTo>
                    <a:pt x="654" y="620"/>
                    <a:pt x="650" y="614"/>
                    <a:pt x="641" y="614"/>
                  </a:cubicBezTo>
                  <a:cubicBezTo>
                    <a:pt x="641" y="610"/>
                    <a:pt x="636" y="611"/>
                    <a:pt x="638" y="606"/>
                  </a:cubicBezTo>
                  <a:cubicBezTo>
                    <a:pt x="635" y="605"/>
                    <a:pt x="632" y="606"/>
                    <a:pt x="630" y="604"/>
                  </a:cubicBezTo>
                  <a:cubicBezTo>
                    <a:pt x="630" y="604"/>
                    <a:pt x="631" y="601"/>
                    <a:pt x="630" y="601"/>
                  </a:cubicBezTo>
                  <a:cubicBezTo>
                    <a:pt x="630" y="600"/>
                    <a:pt x="627" y="601"/>
                    <a:pt x="626" y="601"/>
                  </a:cubicBezTo>
                  <a:cubicBezTo>
                    <a:pt x="625" y="599"/>
                    <a:pt x="626" y="595"/>
                    <a:pt x="623" y="595"/>
                  </a:cubicBezTo>
                  <a:cubicBezTo>
                    <a:pt x="623" y="590"/>
                    <a:pt x="626" y="591"/>
                    <a:pt x="623" y="588"/>
                  </a:cubicBezTo>
                  <a:cubicBezTo>
                    <a:pt x="622" y="586"/>
                    <a:pt x="621" y="587"/>
                    <a:pt x="621" y="588"/>
                  </a:cubicBezTo>
                  <a:cubicBezTo>
                    <a:pt x="618" y="586"/>
                    <a:pt x="617" y="582"/>
                    <a:pt x="612" y="582"/>
                  </a:cubicBezTo>
                  <a:cubicBezTo>
                    <a:pt x="614" y="576"/>
                    <a:pt x="605" y="581"/>
                    <a:pt x="608" y="575"/>
                  </a:cubicBezTo>
                  <a:cubicBezTo>
                    <a:pt x="606" y="574"/>
                    <a:pt x="596" y="574"/>
                    <a:pt x="598" y="575"/>
                  </a:cubicBezTo>
                  <a:cubicBezTo>
                    <a:pt x="596" y="574"/>
                    <a:pt x="598" y="572"/>
                    <a:pt x="597" y="571"/>
                  </a:cubicBezTo>
                  <a:cubicBezTo>
                    <a:pt x="596" y="570"/>
                    <a:pt x="594" y="571"/>
                    <a:pt x="593" y="571"/>
                  </a:cubicBezTo>
                  <a:cubicBezTo>
                    <a:pt x="591" y="570"/>
                    <a:pt x="587" y="568"/>
                    <a:pt x="582" y="569"/>
                  </a:cubicBezTo>
                  <a:cubicBezTo>
                    <a:pt x="584" y="562"/>
                    <a:pt x="578" y="566"/>
                    <a:pt x="574" y="563"/>
                  </a:cubicBezTo>
                  <a:cubicBezTo>
                    <a:pt x="574" y="563"/>
                    <a:pt x="575" y="560"/>
                    <a:pt x="574" y="560"/>
                  </a:cubicBezTo>
                  <a:cubicBezTo>
                    <a:pt x="574" y="559"/>
                    <a:pt x="571" y="560"/>
                    <a:pt x="571" y="560"/>
                  </a:cubicBezTo>
                  <a:cubicBezTo>
                    <a:pt x="570" y="559"/>
                    <a:pt x="571" y="557"/>
                    <a:pt x="571" y="556"/>
                  </a:cubicBezTo>
                  <a:cubicBezTo>
                    <a:pt x="570" y="555"/>
                    <a:pt x="567" y="556"/>
                    <a:pt x="567" y="556"/>
                  </a:cubicBezTo>
                  <a:cubicBezTo>
                    <a:pt x="566" y="555"/>
                    <a:pt x="567" y="553"/>
                    <a:pt x="567" y="552"/>
                  </a:cubicBezTo>
                  <a:cubicBezTo>
                    <a:pt x="565" y="551"/>
                    <a:pt x="565" y="554"/>
                    <a:pt x="565" y="554"/>
                  </a:cubicBezTo>
                  <a:cubicBezTo>
                    <a:pt x="564" y="554"/>
                    <a:pt x="560" y="552"/>
                    <a:pt x="559" y="550"/>
                  </a:cubicBezTo>
                  <a:cubicBezTo>
                    <a:pt x="557" y="553"/>
                    <a:pt x="556" y="550"/>
                    <a:pt x="554" y="550"/>
                  </a:cubicBezTo>
                  <a:cubicBezTo>
                    <a:pt x="551" y="551"/>
                    <a:pt x="548" y="554"/>
                    <a:pt x="544" y="554"/>
                  </a:cubicBezTo>
                  <a:cubicBezTo>
                    <a:pt x="540" y="554"/>
                    <a:pt x="540" y="552"/>
                    <a:pt x="537" y="552"/>
                  </a:cubicBezTo>
                  <a:cubicBezTo>
                    <a:pt x="532" y="552"/>
                    <a:pt x="534" y="555"/>
                    <a:pt x="530" y="552"/>
                  </a:cubicBezTo>
                  <a:cubicBezTo>
                    <a:pt x="527" y="551"/>
                    <a:pt x="525" y="552"/>
                    <a:pt x="520" y="550"/>
                  </a:cubicBezTo>
                  <a:cubicBezTo>
                    <a:pt x="519" y="550"/>
                    <a:pt x="519" y="547"/>
                    <a:pt x="518" y="547"/>
                  </a:cubicBezTo>
                  <a:cubicBezTo>
                    <a:pt x="517" y="546"/>
                    <a:pt x="516" y="547"/>
                    <a:pt x="515" y="547"/>
                  </a:cubicBezTo>
                  <a:cubicBezTo>
                    <a:pt x="512" y="546"/>
                    <a:pt x="504" y="545"/>
                    <a:pt x="509" y="541"/>
                  </a:cubicBezTo>
                  <a:cubicBezTo>
                    <a:pt x="504" y="541"/>
                    <a:pt x="503" y="537"/>
                    <a:pt x="498" y="537"/>
                  </a:cubicBezTo>
                  <a:cubicBezTo>
                    <a:pt x="497" y="536"/>
                    <a:pt x="496" y="534"/>
                    <a:pt x="496" y="532"/>
                  </a:cubicBezTo>
                  <a:cubicBezTo>
                    <a:pt x="488" y="531"/>
                    <a:pt x="486" y="525"/>
                    <a:pt x="477" y="524"/>
                  </a:cubicBezTo>
                  <a:cubicBezTo>
                    <a:pt x="476" y="518"/>
                    <a:pt x="472" y="515"/>
                    <a:pt x="474" y="506"/>
                  </a:cubicBezTo>
                  <a:cubicBezTo>
                    <a:pt x="473" y="498"/>
                    <a:pt x="463" y="502"/>
                    <a:pt x="468" y="494"/>
                  </a:cubicBezTo>
                  <a:cubicBezTo>
                    <a:pt x="466" y="494"/>
                    <a:pt x="465" y="495"/>
                    <a:pt x="464" y="496"/>
                  </a:cubicBezTo>
                  <a:cubicBezTo>
                    <a:pt x="462" y="496"/>
                    <a:pt x="463" y="494"/>
                    <a:pt x="462" y="493"/>
                  </a:cubicBezTo>
                  <a:cubicBezTo>
                    <a:pt x="461" y="491"/>
                    <a:pt x="457" y="491"/>
                    <a:pt x="457" y="487"/>
                  </a:cubicBezTo>
                  <a:cubicBezTo>
                    <a:pt x="457" y="485"/>
                    <a:pt x="453" y="485"/>
                    <a:pt x="451" y="485"/>
                  </a:cubicBezTo>
                  <a:cubicBezTo>
                    <a:pt x="451" y="484"/>
                    <a:pt x="454" y="483"/>
                    <a:pt x="453" y="481"/>
                  </a:cubicBezTo>
                  <a:cubicBezTo>
                    <a:pt x="453" y="481"/>
                    <a:pt x="451" y="478"/>
                    <a:pt x="451" y="478"/>
                  </a:cubicBezTo>
                  <a:cubicBezTo>
                    <a:pt x="450" y="477"/>
                    <a:pt x="448" y="478"/>
                    <a:pt x="448" y="478"/>
                  </a:cubicBezTo>
                  <a:cubicBezTo>
                    <a:pt x="446" y="476"/>
                    <a:pt x="447" y="473"/>
                    <a:pt x="446" y="472"/>
                  </a:cubicBezTo>
                  <a:cubicBezTo>
                    <a:pt x="441" y="468"/>
                    <a:pt x="436" y="467"/>
                    <a:pt x="434" y="459"/>
                  </a:cubicBezTo>
                  <a:cubicBezTo>
                    <a:pt x="431" y="456"/>
                    <a:pt x="431" y="460"/>
                    <a:pt x="427" y="457"/>
                  </a:cubicBezTo>
                  <a:cubicBezTo>
                    <a:pt x="428" y="453"/>
                    <a:pt x="424" y="453"/>
                    <a:pt x="423" y="452"/>
                  </a:cubicBezTo>
                  <a:cubicBezTo>
                    <a:pt x="422" y="449"/>
                    <a:pt x="424" y="442"/>
                    <a:pt x="418" y="442"/>
                  </a:cubicBezTo>
                  <a:cubicBezTo>
                    <a:pt x="419" y="433"/>
                    <a:pt x="414" y="429"/>
                    <a:pt x="408" y="427"/>
                  </a:cubicBezTo>
                  <a:cubicBezTo>
                    <a:pt x="407" y="429"/>
                    <a:pt x="406" y="431"/>
                    <a:pt x="405" y="433"/>
                  </a:cubicBezTo>
                  <a:cubicBezTo>
                    <a:pt x="403" y="437"/>
                    <a:pt x="409" y="438"/>
                    <a:pt x="410" y="440"/>
                  </a:cubicBezTo>
                  <a:cubicBezTo>
                    <a:pt x="411" y="441"/>
                    <a:pt x="410" y="444"/>
                    <a:pt x="410" y="444"/>
                  </a:cubicBezTo>
                  <a:cubicBezTo>
                    <a:pt x="410" y="444"/>
                    <a:pt x="412" y="444"/>
                    <a:pt x="412" y="444"/>
                  </a:cubicBezTo>
                  <a:cubicBezTo>
                    <a:pt x="413" y="447"/>
                    <a:pt x="410" y="451"/>
                    <a:pt x="414" y="452"/>
                  </a:cubicBezTo>
                  <a:cubicBezTo>
                    <a:pt x="417" y="452"/>
                    <a:pt x="415" y="457"/>
                    <a:pt x="418" y="461"/>
                  </a:cubicBezTo>
                  <a:cubicBezTo>
                    <a:pt x="418" y="462"/>
                    <a:pt x="419" y="461"/>
                    <a:pt x="420" y="463"/>
                  </a:cubicBezTo>
                  <a:cubicBezTo>
                    <a:pt x="420" y="466"/>
                    <a:pt x="425" y="465"/>
                    <a:pt x="423" y="472"/>
                  </a:cubicBezTo>
                  <a:cubicBezTo>
                    <a:pt x="424" y="474"/>
                    <a:pt x="427" y="474"/>
                    <a:pt x="429" y="474"/>
                  </a:cubicBezTo>
                  <a:cubicBezTo>
                    <a:pt x="427" y="476"/>
                    <a:pt x="431" y="477"/>
                    <a:pt x="431" y="478"/>
                  </a:cubicBezTo>
                  <a:cubicBezTo>
                    <a:pt x="431" y="479"/>
                    <a:pt x="429" y="482"/>
                    <a:pt x="429" y="481"/>
                  </a:cubicBezTo>
                  <a:cubicBezTo>
                    <a:pt x="430" y="484"/>
                    <a:pt x="435" y="483"/>
                    <a:pt x="433" y="489"/>
                  </a:cubicBezTo>
                  <a:cubicBezTo>
                    <a:pt x="430" y="487"/>
                    <a:pt x="429" y="484"/>
                    <a:pt x="423" y="485"/>
                  </a:cubicBezTo>
                  <a:cubicBezTo>
                    <a:pt x="426" y="478"/>
                    <a:pt x="419" y="479"/>
                    <a:pt x="420" y="474"/>
                  </a:cubicBezTo>
                  <a:cubicBezTo>
                    <a:pt x="419" y="471"/>
                    <a:pt x="416" y="470"/>
                    <a:pt x="414" y="468"/>
                  </a:cubicBezTo>
                  <a:cubicBezTo>
                    <a:pt x="412" y="467"/>
                    <a:pt x="411" y="465"/>
                    <a:pt x="410" y="463"/>
                  </a:cubicBezTo>
                  <a:cubicBezTo>
                    <a:pt x="407" y="462"/>
                    <a:pt x="404" y="462"/>
                    <a:pt x="403" y="459"/>
                  </a:cubicBezTo>
                  <a:cubicBezTo>
                    <a:pt x="403" y="454"/>
                    <a:pt x="404" y="457"/>
                    <a:pt x="406" y="457"/>
                  </a:cubicBezTo>
                  <a:cubicBezTo>
                    <a:pt x="408" y="449"/>
                    <a:pt x="400" y="451"/>
                    <a:pt x="401" y="444"/>
                  </a:cubicBezTo>
                  <a:cubicBezTo>
                    <a:pt x="397" y="443"/>
                    <a:pt x="396" y="440"/>
                    <a:pt x="392" y="440"/>
                  </a:cubicBezTo>
                  <a:cubicBezTo>
                    <a:pt x="392" y="436"/>
                    <a:pt x="395" y="436"/>
                    <a:pt x="392" y="431"/>
                  </a:cubicBezTo>
                  <a:cubicBezTo>
                    <a:pt x="391" y="430"/>
                    <a:pt x="390" y="429"/>
                    <a:pt x="390" y="429"/>
                  </a:cubicBezTo>
                  <a:cubicBezTo>
                    <a:pt x="388" y="425"/>
                    <a:pt x="389" y="419"/>
                    <a:pt x="380" y="420"/>
                  </a:cubicBezTo>
                  <a:cubicBezTo>
                    <a:pt x="382" y="418"/>
                    <a:pt x="382" y="417"/>
                    <a:pt x="380" y="414"/>
                  </a:cubicBezTo>
                  <a:cubicBezTo>
                    <a:pt x="380" y="414"/>
                    <a:pt x="379" y="411"/>
                    <a:pt x="379" y="411"/>
                  </a:cubicBezTo>
                  <a:cubicBezTo>
                    <a:pt x="378" y="410"/>
                    <a:pt x="374" y="411"/>
                    <a:pt x="373" y="411"/>
                  </a:cubicBezTo>
                  <a:cubicBezTo>
                    <a:pt x="372" y="409"/>
                    <a:pt x="377" y="409"/>
                    <a:pt x="377" y="409"/>
                  </a:cubicBezTo>
                  <a:cubicBezTo>
                    <a:pt x="376" y="405"/>
                    <a:pt x="365" y="403"/>
                    <a:pt x="360" y="401"/>
                  </a:cubicBezTo>
                  <a:cubicBezTo>
                    <a:pt x="359" y="400"/>
                    <a:pt x="359" y="399"/>
                    <a:pt x="358" y="398"/>
                  </a:cubicBezTo>
                  <a:cubicBezTo>
                    <a:pt x="357" y="395"/>
                    <a:pt x="356" y="394"/>
                    <a:pt x="354" y="392"/>
                  </a:cubicBezTo>
                  <a:cubicBezTo>
                    <a:pt x="353" y="390"/>
                    <a:pt x="353" y="385"/>
                    <a:pt x="351" y="381"/>
                  </a:cubicBezTo>
                  <a:cubicBezTo>
                    <a:pt x="350" y="380"/>
                    <a:pt x="347" y="380"/>
                    <a:pt x="347" y="379"/>
                  </a:cubicBezTo>
                  <a:cubicBezTo>
                    <a:pt x="346" y="376"/>
                    <a:pt x="348" y="372"/>
                    <a:pt x="343" y="373"/>
                  </a:cubicBezTo>
                  <a:cubicBezTo>
                    <a:pt x="344" y="366"/>
                    <a:pt x="340" y="362"/>
                    <a:pt x="336" y="357"/>
                  </a:cubicBezTo>
                  <a:cubicBezTo>
                    <a:pt x="334" y="354"/>
                    <a:pt x="334" y="349"/>
                    <a:pt x="330" y="351"/>
                  </a:cubicBezTo>
                  <a:cubicBezTo>
                    <a:pt x="333" y="329"/>
                    <a:pt x="329" y="316"/>
                    <a:pt x="330" y="289"/>
                  </a:cubicBezTo>
                  <a:cubicBezTo>
                    <a:pt x="330" y="288"/>
                    <a:pt x="328" y="288"/>
                    <a:pt x="328" y="286"/>
                  </a:cubicBezTo>
                  <a:cubicBezTo>
                    <a:pt x="327" y="285"/>
                    <a:pt x="326" y="283"/>
                    <a:pt x="324" y="282"/>
                  </a:cubicBezTo>
                  <a:cubicBezTo>
                    <a:pt x="324" y="281"/>
                    <a:pt x="323" y="280"/>
                    <a:pt x="321" y="280"/>
                  </a:cubicBezTo>
                  <a:cubicBezTo>
                    <a:pt x="320" y="271"/>
                    <a:pt x="312" y="266"/>
                    <a:pt x="306" y="260"/>
                  </a:cubicBezTo>
                  <a:cubicBezTo>
                    <a:pt x="305" y="259"/>
                    <a:pt x="304" y="258"/>
                    <a:pt x="304" y="256"/>
                  </a:cubicBezTo>
                  <a:cubicBezTo>
                    <a:pt x="305" y="257"/>
                    <a:pt x="309" y="259"/>
                    <a:pt x="310" y="256"/>
                  </a:cubicBezTo>
                  <a:cubicBezTo>
                    <a:pt x="313" y="256"/>
                    <a:pt x="312" y="261"/>
                    <a:pt x="317" y="260"/>
                  </a:cubicBezTo>
                  <a:cubicBezTo>
                    <a:pt x="318" y="261"/>
                    <a:pt x="319" y="264"/>
                    <a:pt x="319" y="267"/>
                  </a:cubicBezTo>
                  <a:cubicBezTo>
                    <a:pt x="328" y="266"/>
                    <a:pt x="330" y="272"/>
                    <a:pt x="336" y="274"/>
                  </a:cubicBezTo>
                  <a:cubicBezTo>
                    <a:pt x="335" y="281"/>
                    <a:pt x="339" y="283"/>
                    <a:pt x="341" y="286"/>
                  </a:cubicBezTo>
                  <a:cubicBezTo>
                    <a:pt x="343" y="285"/>
                    <a:pt x="344" y="282"/>
                    <a:pt x="343" y="280"/>
                  </a:cubicBezTo>
                  <a:cubicBezTo>
                    <a:pt x="343" y="278"/>
                    <a:pt x="340" y="278"/>
                    <a:pt x="339" y="276"/>
                  </a:cubicBezTo>
                  <a:cubicBezTo>
                    <a:pt x="338" y="273"/>
                    <a:pt x="338" y="271"/>
                    <a:pt x="338" y="269"/>
                  </a:cubicBezTo>
                  <a:cubicBezTo>
                    <a:pt x="337" y="268"/>
                    <a:pt x="336" y="267"/>
                    <a:pt x="336" y="267"/>
                  </a:cubicBezTo>
                  <a:cubicBezTo>
                    <a:pt x="335" y="266"/>
                    <a:pt x="337" y="264"/>
                    <a:pt x="338" y="265"/>
                  </a:cubicBezTo>
                  <a:cubicBezTo>
                    <a:pt x="335" y="261"/>
                    <a:pt x="331" y="262"/>
                    <a:pt x="332" y="258"/>
                  </a:cubicBezTo>
                  <a:cubicBezTo>
                    <a:pt x="323" y="259"/>
                    <a:pt x="322" y="252"/>
                    <a:pt x="313" y="252"/>
                  </a:cubicBezTo>
                  <a:cubicBezTo>
                    <a:pt x="316" y="246"/>
                    <a:pt x="307" y="251"/>
                    <a:pt x="310" y="245"/>
                  </a:cubicBezTo>
                  <a:cubicBezTo>
                    <a:pt x="308" y="243"/>
                    <a:pt x="305" y="245"/>
                    <a:pt x="302" y="241"/>
                  </a:cubicBezTo>
                  <a:cubicBezTo>
                    <a:pt x="302" y="239"/>
                    <a:pt x="304" y="239"/>
                    <a:pt x="306" y="239"/>
                  </a:cubicBezTo>
                  <a:cubicBezTo>
                    <a:pt x="308" y="234"/>
                    <a:pt x="299" y="237"/>
                    <a:pt x="300" y="237"/>
                  </a:cubicBezTo>
                  <a:cubicBezTo>
                    <a:pt x="298" y="236"/>
                    <a:pt x="300" y="234"/>
                    <a:pt x="298" y="233"/>
                  </a:cubicBezTo>
                  <a:cubicBezTo>
                    <a:pt x="298" y="233"/>
                    <a:pt x="295" y="234"/>
                    <a:pt x="295" y="233"/>
                  </a:cubicBezTo>
                  <a:cubicBezTo>
                    <a:pt x="294" y="232"/>
                    <a:pt x="297" y="231"/>
                    <a:pt x="297" y="230"/>
                  </a:cubicBezTo>
                  <a:cubicBezTo>
                    <a:pt x="296" y="227"/>
                    <a:pt x="294" y="230"/>
                    <a:pt x="291" y="230"/>
                  </a:cubicBezTo>
                  <a:cubicBezTo>
                    <a:pt x="287" y="227"/>
                    <a:pt x="289" y="223"/>
                    <a:pt x="287" y="220"/>
                  </a:cubicBezTo>
                  <a:cubicBezTo>
                    <a:pt x="286" y="219"/>
                    <a:pt x="284" y="218"/>
                    <a:pt x="282" y="219"/>
                  </a:cubicBezTo>
                  <a:cubicBezTo>
                    <a:pt x="288" y="208"/>
                    <a:pt x="267" y="215"/>
                    <a:pt x="269" y="204"/>
                  </a:cubicBezTo>
                  <a:cubicBezTo>
                    <a:pt x="270" y="204"/>
                    <a:pt x="272" y="204"/>
                    <a:pt x="274" y="204"/>
                  </a:cubicBezTo>
                  <a:cubicBezTo>
                    <a:pt x="275" y="199"/>
                    <a:pt x="266" y="205"/>
                    <a:pt x="269" y="198"/>
                  </a:cubicBezTo>
                  <a:cubicBezTo>
                    <a:pt x="265" y="198"/>
                    <a:pt x="261" y="198"/>
                    <a:pt x="257" y="198"/>
                  </a:cubicBezTo>
                  <a:cubicBezTo>
                    <a:pt x="262" y="195"/>
                    <a:pt x="255" y="194"/>
                    <a:pt x="259" y="192"/>
                  </a:cubicBezTo>
                  <a:cubicBezTo>
                    <a:pt x="260" y="189"/>
                    <a:pt x="254" y="189"/>
                    <a:pt x="255" y="191"/>
                  </a:cubicBezTo>
                  <a:cubicBezTo>
                    <a:pt x="252" y="187"/>
                    <a:pt x="255" y="186"/>
                    <a:pt x="252" y="181"/>
                  </a:cubicBezTo>
                  <a:cubicBezTo>
                    <a:pt x="248" y="181"/>
                    <a:pt x="244" y="181"/>
                    <a:pt x="241" y="181"/>
                  </a:cubicBezTo>
                  <a:cubicBezTo>
                    <a:pt x="242" y="179"/>
                    <a:pt x="243" y="177"/>
                    <a:pt x="244" y="174"/>
                  </a:cubicBezTo>
                  <a:cubicBezTo>
                    <a:pt x="243" y="170"/>
                    <a:pt x="239" y="173"/>
                    <a:pt x="242" y="168"/>
                  </a:cubicBezTo>
                  <a:cubicBezTo>
                    <a:pt x="236" y="169"/>
                    <a:pt x="232" y="171"/>
                    <a:pt x="224" y="170"/>
                  </a:cubicBezTo>
                  <a:cubicBezTo>
                    <a:pt x="224" y="165"/>
                    <a:pt x="219" y="163"/>
                    <a:pt x="214" y="161"/>
                  </a:cubicBezTo>
                  <a:cubicBezTo>
                    <a:pt x="213" y="160"/>
                    <a:pt x="210" y="160"/>
                    <a:pt x="209" y="159"/>
                  </a:cubicBezTo>
                  <a:cubicBezTo>
                    <a:pt x="208" y="159"/>
                    <a:pt x="209" y="156"/>
                    <a:pt x="209" y="155"/>
                  </a:cubicBezTo>
                  <a:cubicBezTo>
                    <a:pt x="208" y="154"/>
                    <a:pt x="204" y="156"/>
                    <a:pt x="205" y="153"/>
                  </a:cubicBezTo>
                  <a:cubicBezTo>
                    <a:pt x="199" y="151"/>
                    <a:pt x="186" y="157"/>
                    <a:pt x="183" y="153"/>
                  </a:cubicBezTo>
                  <a:cubicBezTo>
                    <a:pt x="183" y="153"/>
                    <a:pt x="183" y="151"/>
                    <a:pt x="183" y="151"/>
                  </a:cubicBezTo>
                  <a:cubicBezTo>
                    <a:pt x="181" y="151"/>
                    <a:pt x="179" y="153"/>
                    <a:pt x="179" y="153"/>
                  </a:cubicBezTo>
                  <a:cubicBezTo>
                    <a:pt x="177" y="153"/>
                    <a:pt x="177" y="147"/>
                    <a:pt x="170" y="150"/>
                  </a:cubicBezTo>
                  <a:cubicBezTo>
                    <a:pt x="170" y="145"/>
                    <a:pt x="161" y="147"/>
                    <a:pt x="166" y="142"/>
                  </a:cubicBezTo>
                  <a:cubicBezTo>
                    <a:pt x="165" y="142"/>
                    <a:pt x="164" y="144"/>
                    <a:pt x="162" y="144"/>
                  </a:cubicBezTo>
                  <a:cubicBezTo>
                    <a:pt x="161" y="144"/>
                    <a:pt x="160" y="142"/>
                    <a:pt x="160" y="142"/>
                  </a:cubicBezTo>
                  <a:cubicBezTo>
                    <a:pt x="157" y="143"/>
                    <a:pt x="154" y="147"/>
                    <a:pt x="151" y="144"/>
                  </a:cubicBezTo>
                  <a:cubicBezTo>
                    <a:pt x="147" y="144"/>
                    <a:pt x="150" y="151"/>
                    <a:pt x="149" y="153"/>
                  </a:cubicBezTo>
                  <a:cubicBezTo>
                    <a:pt x="148" y="153"/>
                    <a:pt x="146" y="151"/>
                    <a:pt x="144" y="151"/>
                  </a:cubicBezTo>
                  <a:cubicBezTo>
                    <a:pt x="141" y="152"/>
                    <a:pt x="143" y="155"/>
                    <a:pt x="142" y="155"/>
                  </a:cubicBezTo>
                  <a:cubicBezTo>
                    <a:pt x="140" y="156"/>
                    <a:pt x="133" y="155"/>
                    <a:pt x="131" y="157"/>
                  </a:cubicBezTo>
                  <a:cubicBezTo>
                    <a:pt x="129" y="158"/>
                    <a:pt x="129" y="160"/>
                    <a:pt x="127" y="161"/>
                  </a:cubicBezTo>
                  <a:cubicBezTo>
                    <a:pt x="124" y="161"/>
                    <a:pt x="123" y="159"/>
                    <a:pt x="119" y="159"/>
                  </a:cubicBezTo>
                  <a:cubicBezTo>
                    <a:pt x="122" y="156"/>
                    <a:pt x="127" y="155"/>
                    <a:pt x="125" y="148"/>
                  </a:cubicBezTo>
                  <a:cubicBezTo>
                    <a:pt x="128" y="148"/>
                    <a:pt x="129" y="146"/>
                    <a:pt x="129" y="144"/>
                  </a:cubicBezTo>
                  <a:cubicBezTo>
                    <a:pt x="128" y="142"/>
                    <a:pt x="125" y="142"/>
                    <a:pt x="123" y="142"/>
                  </a:cubicBezTo>
                  <a:cubicBezTo>
                    <a:pt x="121" y="144"/>
                    <a:pt x="121" y="147"/>
                    <a:pt x="118" y="150"/>
                  </a:cubicBezTo>
                  <a:cubicBezTo>
                    <a:pt x="116" y="151"/>
                    <a:pt x="116" y="153"/>
                    <a:pt x="114" y="153"/>
                  </a:cubicBezTo>
                  <a:cubicBezTo>
                    <a:pt x="112" y="153"/>
                    <a:pt x="112" y="158"/>
                    <a:pt x="108" y="157"/>
                  </a:cubicBezTo>
                  <a:cubicBezTo>
                    <a:pt x="109" y="160"/>
                    <a:pt x="107" y="161"/>
                    <a:pt x="105" y="161"/>
                  </a:cubicBezTo>
                  <a:cubicBezTo>
                    <a:pt x="105" y="163"/>
                    <a:pt x="105" y="166"/>
                    <a:pt x="105" y="168"/>
                  </a:cubicBezTo>
                  <a:cubicBezTo>
                    <a:pt x="99" y="170"/>
                    <a:pt x="98" y="176"/>
                    <a:pt x="93" y="179"/>
                  </a:cubicBezTo>
                  <a:cubicBezTo>
                    <a:pt x="93" y="180"/>
                    <a:pt x="90" y="179"/>
                    <a:pt x="90" y="179"/>
                  </a:cubicBezTo>
                  <a:cubicBezTo>
                    <a:pt x="89" y="180"/>
                    <a:pt x="90" y="183"/>
                    <a:pt x="90" y="183"/>
                  </a:cubicBezTo>
                  <a:cubicBezTo>
                    <a:pt x="89" y="183"/>
                    <a:pt x="82" y="183"/>
                    <a:pt x="84" y="185"/>
                  </a:cubicBezTo>
                  <a:cubicBezTo>
                    <a:pt x="88" y="188"/>
                    <a:pt x="79" y="187"/>
                    <a:pt x="77" y="191"/>
                  </a:cubicBezTo>
                  <a:cubicBezTo>
                    <a:pt x="76" y="191"/>
                    <a:pt x="74" y="197"/>
                    <a:pt x="73" y="196"/>
                  </a:cubicBezTo>
                  <a:cubicBezTo>
                    <a:pt x="71" y="194"/>
                    <a:pt x="72" y="195"/>
                    <a:pt x="71" y="198"/>
                  </a:cubicBezTo>
                  <a:cubicBezTo>
                    <a:pt x="68" y="198"/>
                    <a:pt x="66" y="198"/>
                    <a:pt x="64" y="198"/>
                  </a:cubicBezTo>
                  <a:cubicBezTo>
                    <a:pt x="60" y="200"/>
                    <a:pt x="67" y="201"/>
                    <a:pt x="58" y="202"/>
                  </a:cubicBezTo>
                  <a:cubicBezTo>
                    <a:pt x="54" y="202"/>
                    <a:pt x="51" y="202"/>
                    <a:pt x="47" y="204"/>
                  </a:cubicBezTo>
                  <a:cubicBezTo>
                    <a:pt x="44" y="205"/>
                    <a:pt x="44" y="210"/>
                    <a:pt x="39" y="207"/>
                  </a:cubicBezTo>
                  <a:cubicBezTo>
                    <a:pt x="39" y="202"/>
                    <a:pt x="45" y="204"/>
                    <a:pt x="49" y="202"/>
                  </a:cubicBezTo>
                  <a:cubicBezTo>
                    <a:pt x="50" y="201"/>
                    <a:pt x="50" y="202"/>
                    <a:pt x="50" y="200"/>
                  </a:cubicBezTo>
                  <a:cubicBezTo>
                    <a:pt x="51" y="197"/>
                    <a:pt x="55" y="198"/>
                    <a:pt x="58" y="198"/>
                  </a:cubicBezTo>
                  <a:cubicBezTo>
                    <a:pt x="61" y="198"/>
                    <a:pt x="59" y="194"/>
                    <a:pt x="60" y="192"/>
                  </a:cubicBezTo>
                  <a:cubicBezTo>
                    <a:pt x="61" y="191"/>
                    <a:pt x="62" y="196"/>
                    <a:pt x="65" y="191"/>
                  </a:cubicBezTo>
                  <a:cubicBezTo>
                    <a:pt x="66" y="190"/>
                    <a:pt x="67" y="191"/>
                    <a:pt x="67" y="189"/>
                  </a:cubicBezTo>
                  <a:cubicBezTo>
                    <a:pt x="67" y="186"/>
                    <a:pt x="72" y="187"/>
                    <a:pt x="75" y="185"/>
                  </a:cubicBezTo>
                  <a:cubicBezTo>
                    <a:pt x="75" y="182"/>
                    <a:pt x="75" y="179"/>
                    <a:pt x="75" y="176"/>
                  </a:cubicBezTo>
                  <a:cubicBezTo>
                    <a:pt x="81" y="182"/>
                    <a:pt x="75" y="170"/>
                    <a:pt x="82" y="172"/>
                  </a:cubicBezTo>
                  <a:cubicBezTo>
                    <a:pt x="83" y="167"/>
                    <a:pt x="74" y="173"/>
                    <a:pt x="77" y="166"/>
                  </a:cubicBezTo>
                  <a:cubicBezTo>
                    <a:pt x="75" y="171"/>
                    <a:pt x="63" y="165"/>
                    <a:pt x="62" y="170"/>
                  </a:cubicBezTo>
                  <a:cubicBezTo>
                    <a:pt x="59" y="171"/>
                    <a:pt x="61" y="167"/>
                    <a:pt x="60" y="166"/>
                  </a:cubicBezTo>
                  <a:cubicBezTo>
                    <a:pt x="57" y="165"/>
                    <a:pt x="52" y="168"/>
                    <a:pt x="49" y="166"/>
                  </a:cubicBezTo>
                  <a:cubicBezTo>
                    <a:pt x="51" y="162"/>
                    <a:pt x="46" y="164"/>
                    <a:pt x="45" y="163"/>
                  </a:cubicBezTo>
                  <a:cubicBezTo>
                    <a:pt x="44" y="161"/>
                    <a:pt x="46" y="160"/>
                    <a:pt x="47" y="161"/>
                  </a:cubicBezTo>
                  <a:cubicBezTo>
                    <a:pt x="43" y="156"/>
                    <a:pt x="40" y="157"/>
                    <a:pt x="37" y="151"/>
                  </a:cubicBezTo>
                  <a:cubicBezTo>
                    <a:pt x="35" y="154"/>
                    <a:pt x="29" y="153"/>
                    <a:pt x="24" y="153"/>
                  </a:cubicBezTo>
                  <a:cubicBezTo>
                    <a:pt x="24" y="151"/>
                    <a:pt x="25" y="150"/>
                    <a:pt x="26" y="150"/>
                  </a:cubicBezTo>
                  <a:cubicBezTo>
                    <a:pt x="25" y="146"/>
                    <a:pt x="19" y="147"/>
                    <a:pt x="21" y="140"/>
                  </a:cubicBezTo>
                  <a:cubicBezTo>
                    <a:pt x="20" y="138"/>
                    <a:pt x="17" y="136"/>
                    <a:pt x="17" y="138"/>
                  </a:cubicBezTo>
                  <a:cubicBezTo>
                    <a:pt x="12" y="138"/>
                    <a:pt x="16" y="133"/>
                    <a:pt x="17" y="131"/>
                  </a:cubicBezTo>
                  <a:cubicBezTo>
                    <a:pt x="17" y="130"/>
                    <a:pt x="16" y="128"/>
                    <a:pt x="17" y="127"/>
                  </a:cubicBezTo>
                  <a:cubicBezTo>
                    <a:pt x="17" y="127"/>
                    <a:pt x="20" y="128"/>
                    <a:pt x="21" y="127"/>
                  </a:cubicBezTo>
                  <a:cubicBezTo>
                    <a:pt x="22" y="126"/>
                    <a:pt x="21" y="123"/>
                    <a:pt x="22" y="122"/>
                  </a:cubicBezTo>
                  <a:cubicBezTo>
                    <a:pt x="27" y="121"/>
                    <a:pt x="34" y="120"/>
                    <a:pt x="37" y="118"/>
                  </a:cubicBezTo>
                  <a:cubicBezTo>
                    <a:pt x="40" y="116"/>
                    <a:pt x="42" y="117"/>
                    <a:pt x="45" y="116"/>
                  </a:cubicBezTo>
                  <a:cubicBezTo>
                    <a:pt x="48" y="115"/>
                    <a:pt x="42" y="111"/>
                    <a:pt x="52" y="112"/>
                  </a:cubicBezTo>
                  <a:cubicBezTo>
                    <a:pt x="51" y="108"/>
                    <a:pt x="51" y="104"/>
                    <a:pt x="49" y="97"/>
                  </a:cubicBezTo>
                  <a:cubicBezTo>
                    <a:pt x="45" y="93"/>
                    <a:pt x="34" y="104"/>
                    <a:pt x="30" y="99"/>
                  </a:cubicBezTo>
                  <a:cubicBezTo>
                    <a:pt x="27" y="96"/>
                    <a:pt x="29" y="101"/>
                    <a:pt x="22" y="101"/>
                  </a:cubicBezTo>
                  <a:cubicBezTo>
                    <a:pt x="21" y="98"/>
                    <a:pt x="14" y="100"/>
                    <a:pt x="9" y="97"/>
                  </a:cubicBezTo>
                  <a:cubicBezTo>
                    <a:pt x="9" y="97"/>
                    <a:pt x="13" y="94"/>
                    <a:pt x="9" y="94"/>
                  </a:cubicBezTo>
                  <a:cubicBezTo>
                    <a:pt x="6" y="93"/>
                    <a:pt x="3" y="92"/>
                    <a:pt x="2" y="86"/>
                  </a:cubicBezTo>
                  <a:cubicBezTo>
                    <a:pt x="13" y="87"/>
                    <a:pt x="0" y="81"/>
                    <a:pt x="13" y="82"/>
                  </a:cubicBezTo>
                  <a:cubicBezTo>
                    <a:pt x="15" y="82"/>
                    <a:pt x="14" y="81"/>
                    <a:pt x="13" y="81"/>
                  </a:cubicBezTo>
                  <a:cubicBezTo>
                    <a:pt x="14" y="77"/>
                    <a:pt x="17" y="81"/>
                    <a:pt x="17" y="81"/>
                  </a:cubicBezTo>
                  <a:cubicBezTo>
                    <a:pt x="20" y="81"/>
                    <a:pt x="21" y="78"/>
                    <a:pt x="24" y="79"/>
                  </a:cubicBezTo>
                  <a:cubicBezTo>
                    <a:pt x="25" y="79"/>
                    <a:pt x="26" y="82"/>
                    <a:pt x="28" y="82"/>
                  </a:cubicBezTo>
                  <a:cubicBezTo>
                    <a:pt x="32" y="83"/>
                    <a:pt x="36" y="81"/>
                    <a:pt x="41" y="82"/>
                  </a:cubicBezTo>
                  <a:cubicBezTo>
                    <a:pt x="44" y="83"/>
                    <a:pt x="44" y="84"/>
                    <a:pt x="47" y="82"/>
                  </a:cubicBezTo>
                  <a:cubicBezTo>
                    <a:pt x="49" y="82"/>
                    <a:pt x="47" y="81"/>
                    <a:pt x="47" y="79"/>
                  </a:cubicBezTo>
                  <a:cubicBezTo>
                    <a:pt x="49" y="79"/>
                    <a:pt x="50" y="78"/>
                    <a:pt x="50" y="77"/>
                  </a:cubicBezTo>
                  <a:cubicBezTo>
                    <a:pt x="51" y="72"/>
                    <a:pt x="42" y="78"/>
                    <a:pt x="45" y="71"/>
                  </a:cubicBezTo>
                  <a:cubicBezTo>
                    <a:pt x="40" y="70"/>
                    <a:pt x="35" y="69"/>
                    <a:pt x="30" y="68"/>
                  </a:cubicBezTo>
                  <a:cubicBezTo>
                    <a:pt x="32" y="64"/>
                    <a:pt x="32" y="65"/>
                    <a:pt x="28" y="62"/>
                  </a:cubicBezTo>
                  <a:cubicBezTo>
                    <a:pt x="27" y="62"/>
                    <a:pt x="27" y="60"/>
                    <a:pt x="26" y="60"/>
                  </a:cubicBezTo>
                  <a:cubicBezTo>
                    <a:pt x="25" y="59"/>
                    <a:pt x="21" y="60"/>
                    <a:pt x="19" y="58"/>
                  </a:cubicBezTo>
                  <a:cubicBezTo>
                    <a:pt x="19" y="58"/>
                    <a:pt x="22" y="52"/>
                    <a:pt x="19" y="53"/>
                  </a:cubicBezTo>
                  <a:cubicBezTo>
                    <a:pt x="18" y="53"/>
                    <a:pt x="19" y="55"/>
                    <a:pt x="17" y="55"/>
                  </a:cubicBezTo>
                  <a:cubicBezTo>
                    <a:pt x="15" y="54"/>
                    <a:pt x="14" y="52"/>
                    <a:pt x="11" y="53"/>
                  </a:cubicBezTo>
                  <a:cubicBezTo>
                    <a:pt x="15" y="47"/>
                    <a:pt x="23" y="46"/>
                    <a:pt x="30" y="43"/>
                  </a:cubicBezTo>
                  <a:cubicBezTo>
                    <a:pt x="28" y="37"/>
                    <a:pt x="35" y="37"/>
                    <a:pt x="37" y="34"/>
                  </a:cubicBezTo>
                  <a:cubicBezTo>
                    <a:pt x="39" y="32"/>
                    <a:pt x="37" y="28"/>
                    <a:pt x="39" y="27"/>
                  </a:cubicBezTo>
                  <a:cubicBezTo>
                    <a:pt x="44" y="31"/>
                    <a:pt x="44" y="28"/>
                    <a:pt x="52" y="28"/>
                  </a:cubicBezTo>
                  <a:cubicBezTo>
                    <a:pt x="56" y="23"/>
                    <a:pt x="62" y="19"/>
                    <a:pt x="73" y="21"/>
                  </a:cubicBezTo>
                  <a:cubicBezTo>
                    <a:pt x="75" y="22"/>
                    <a:pt x="74" y="18"/>
                    <a:pt x="75" y="17"/>
                  </a:cubicBezTo>
                  <a:cubicBezTo>
                    <a:pt x="78" y="15"/>
                    <a:pt x="85" y="19"/>
                    <a:pt x="86" y="14"/>
                  </a:cubicBezTo>
                  <a:cubicBezTo>
                    <a:pt x="88" y="13"/>
                    <a:pt x="89" y="17"/>
                    <a:pt x="90" y="17"/>
                  </a:cubicBezTo>
                  <a:cubicBezTo>
                    <a:pt x="93" y="18"/>
                    <a:pt x="96" y="16"/>
                    <a:pt x="95" y="21"/>
                  </a:cubicBezTo>
                  <a:cubicBezTo>
                    <a:pt x="103" y="21"/>
                    <a:pt x="111" y="21"/>
                    <a:pt x="119" y="21"/>
                  </a:cubicBezTo>
                  <a:cubicBezTo>
                    <a:pt x="111" y="29"/>
                    <a:pt x="132" y="18"/>
                    <a:pt x="125" y="27"/>
                  </a:cubicBezTo>
                  <a:cubicBezTo>
                    <a:pt x="129" y="27"/>
                    <a:pt x="132" y="26"/>
                    <a:pt x="132" y="23"/>
                  </a:cubicBezTo>
                  <a:cubicBezTo>
                    <a:pt x="136" y="27"/>
                    <a:pt x="144" y="25"/>
                    <a:pt x="149" y="27"/>
                  </a:cubicBezTo>
                  <a:cubicBezTo>
                    <a:pt x="150" y="27"/>
                    <a:pt x="149" y="28"/>
                    <a:pt x="151" y="28"/>
                  </a:cubicBezTo>
                  <a:cubicBezTo>
                    <a:pt x="153" y="28"/>
                    <a:pt x="153" y="30"/>
                    <a:pt x="155" y="30"/>
                  </a:cubicBezTo>
                  <a:cubicBezTo>
                    <a:pt x="160" y="31"/>
                    <a:pt x="161" y="27"/>
                    <a:pt x="164" y="30"/>
                  </a:cubicBezTo>
                  <a:cubicBezTo>
                    <a:pt x="165" y="31"/>
                    <a:pt x="186" y="31"/>
                    <a:pt x="188" y="32"/>
                  </a:cubicBezTo>
                  <a:cubicBezTo>
                    <a:pt x="191" y="34"/>
                    <a:pt x="202" y="35"/>
                    <a:pt x="209" y="36"/>
                  </a:cubicBezTo>
                  <a:cubicBezTo>
                    <a:pt x="211" y="38"/>
                    <a:pt x="214" y="40"/>
                    <a:pt x="214" y="43"/>
                  </a:cubicBezTo>
                  <a:cubicBezTo>
                    <a:pt x="221" y="44"/>
                    <a:pt x="224" y="48"/>
                    <a:pt x="229" y="45"/>
                  </a:cubicBezTo>
                  <a:cubicBezTo>
                    <a:pt x="230" y="51"/>
                    <a:pt x="239" y="48"/>
                    <a:pt x="244" y="49"/>
                  </a:cubicBezTo>
                  <a:cubicBezTo>
                    <a:pt x="244" y="47"/>
                    <a:pt x="242" y="47"/>
                    <a:pt x="241" y="47"/>
                  </a:cubicBezTo>
                  <a:cubicBezTo>
                    <a:pt x="244" y="43"/>
                    <a:pt x="249" y="39"/>
                    <a:pt x="255" y="38"/>
                  </a:cubicBezTo>
                  <a:cubicBezTo>
                    <a:pt x="255" y="41"/>
                    <a:pt x="257" y="42"/>
                    <a:pt x="257" y="40"/>
                  </a:cubicBezTo>
                  <a:cubicBezTo>
                    <a:pt x="259" y="40"/>
                    <a:pt x="259" y="43"/>
                    <a:pt x="261" y="43"/>
                  </a:cubicBezTo>
                  <a:cubicBezTo>
                    <a:pt x="265" y="44"/>
                    <a:pt x="265" y="41"/>
                    <a:pt x="265" y="38"/>
                  </a:cubicBezTo>
                  <a:cubicBezTo>
                    <a:pt x="269" y="37"/>
                    <a:pt x="270" y="39"/>
                    <a:pt x="272" y="40"/>
                  </a:cubicBezTo>
                  <a:cubicBezTo>
                    <a:pt x="274" y="38"/>
                    <a:pt x="272" y="35"/>
                    <a:pt x="276" y="32"/>
                  </a:cubicBezTo>
                  <a:cubicBezTo>
                    <a:pt x="279" y="32"/>
                    <a:pt x="281" y="35"/>
                    <a:pt x="282" y="32"/>
                  </a:cubicBezTo>
                  <a:cubicBezTo>
                    <a:pt x="285" y="33"/>
                    <a:pt x="283" y="36"/>
                    <a:pt x="280" y="36"/>
                  </a:cubicBezTo>
                  <a:cubicBezTo>
                    <a:pt x="282" y="41"/>
                    <a:pt x="295" y="31"/>
                    <a:pt x="298" y="38"/>
                  </a:cubicBezTo>
                  <a:cubicBezTo>
                    <a:pt x="304" y="38"/>
                    <a:pt x="294" y="32"/>
                    <a:pt x="300" y="32"/>
                  </a:cubicBezTo>
                  <a:cubicBezTo>
                    <a:pt x="301" y="30"/>
                    <a:pt x="303" y="28"/>
                    <a:pt x="306" y="28"/>
                  </a:cubicBezTo>
                  <a:cubicBezTo>
                    <a:pt x="306" y="30"/>
                    <a:pt x="306" y="32"/>
                    <a:pt x="306" y="34"/>
                  </a:cubicBezTo>
                  <a:cubicBezTo>
                    <a:pt x="310" y="30"/>
                    <a:pt x="311" y="37"/>
                    <a:pt x="315" y="38"/>
                  </a:cubicBezTo>
                  <a:cubicBezTo>
                    <a:pt x="321" y="38"/>
                    <a:pt x="325" y="37"/>
                    <a:pt x="326" y="34"/>
                  </a:cubicBezTo>
                  <a:cubicBezTo>
                    <a:pt x="329" y="36"/>
                    <a:pt x="334" y="36"/>
                    <a:pt x="332" y="41"/>
                  </a:cubicBezTo>
                  <a:cubicBezTo>
                    <a:pt x="336" y="40"/>
                    <a:pt x="341" y="39"/>
                    <a:pt x="341" y="34"/>
                  </a:cubicBezTo>
                  <a:cubicBezTo>
                    <a:pt x="346" y="37"/>
                    <a:pt x="348" y="33"/>
                    <a:pt x="352" y="38"/>
                  </a:cubicBezTo>
                  <a:cubicBezTo>
                    <a:pt x="357" y="38"/>
                    <a:pt x="361" y="38"/>
                    <a:pt x="365" y="38"/>
                  </a:cubicBezTo>
                  <a:cubicBezTo>
                    <a:pt x="366" y="38"/>
                    <a:pt x="363" y="41"/>
                    <a:pt x="364" y="41"/>
                  </a:cubicBezTo>
                  <a:cubicBezTo>
                    <a:pt x="363" y="41"/>
                    <a:pt x="369" y="43"/>
                    <a:pt x="367" y="43"/>
                  </a:cubicBezTo>
                  <a:cubicBezTo>
                    <a:pt x="369" y="44"/>
                    <a:pt x="370" y="41"/>
                    <a:pt x="373" y="41"/>
                  </a:cubicBezTo>
                  <a:cubicBezTo>
                    <a:pt x="373" y="42"/>
                    <a:pt x="373" y="45"/>
                    <a:pt x="373" y="45"/>
                  </a:cubicBezTo>
                  <a:cubicBezTo>
                    <a:pt x="378" y="48"/>
                    <a:pt x="386" y="44"/>
                    <a:pt x="392" y="45"/>
                  </a:cubicBezTo>
                  <a:cubicBezTo>
                    <a:pt x="392" y="47"/>
                    <a:pt x="395" y="47"/>
                    <a:pt x="397" y="47"/>
                  </a:cubicBezTo>
                  <a:cubicBezTo>
                    <a:pt x="394" y="54"/>
                    <a:pt x="404" y="48"/>
                    <a:pt x="403" y="53"/>
                  </a:cubicBezTo>
                  <a:cubicBezTo>
                    <a:pt x="404" y="57"/>
                    <a:pt x="399" y="55"/>
                    <a:pt x="399" y="58"/>
                  </a:cubicBezTo>
                  <a:cubicBezTo>
                    <a:pt x="398" y="61"/>
                    <a:pt x="401" y="62"/>
                    <a:pt x="401" y="64"/>
                  </a:cubicBezTo>
                  <a:cubicBezTo>
                    <a:pt x="421" y="62"/>
                    <a:pt x="438" y="61"/>
                    <a:pt x="453" y="68"/>
                  </a:cubicBezTo>
                  <a:cubicBezTo>
                    <a:pt x="452" y="69"/>
                    <a:pt x="451" y="71"/>
                    <a:pt x="451" y="73"/>
                  </a:cubicBezTo>
                  <a:cubicBezTo>
                    <a:pt x="455" y="73"/>
                    <a:pt x="455" y="71"/>
                    <a:pt x="459" y="71"/>
                  </a:cubicBezTo>
                  <a:cubicBezTo>
                    <a:pt x="457" y="65"/>
                    <a:pt x="458" y="67"/>
                    <a:pt x="457" y="60"/>
                  </a:cubicBezTo>
                  <a:cubicBezTo>
                    <a:pt x="458" y="57"/>
                    <a:pt x="472" y="57"/>
                    <a:pt x="468" y="55"/>
                  </a:cubicBezTo>
                  <a:cubicBezTo>
                    <a:pt x="469" y="51"/>
                    <a:pt x="471" y="54"/>
                    <a:pt x="474" y="55"/>
                  </a:cubicBezTo>
                  <a:cubicBezTo>
                    <a:pt x="474" y="57"/>
                    <a:pt x="477" y="56"/>
                    <a:pt x="477" y="58"/>
                  </a:cubicBezTo>
                  <a:cubicBezTo>
                    <a:pt x="485" y="60"/>
                    <a:pt x="490" y="57"/>
                    <a:pt x="496" y="58"/>
                  </a:cubicBezTo>
                  <a:cubicBezTo>
                    <a:pt x="496" y="58"/>
                    <a:pt x="496" y="60"/>
                    <a:pt x="498" y="60"/>
                  </a:cubicBezTo>
                  <a:cubicBezTo>
                    <a:pt x="499" y="60"/>
                    <a:pt x="500" y="62"/>
                    <a:pt x="502" y="62"/>
                  </a:cubicBezTo>
                  <a:cubicBezTo>
                    <a:pt x="508" y="62"/>
                    <a:pt x="514" y="58"/>
                    <a:pt x="524" y="60"/>
                  </a:cubicBezTo>
                  <a:cubicBezTo>
                    <a:pt x="529" y="56"/>
                    <a:pt x="528" y="53"/>
                    <a:pt x="530" y="49"/>
                  </a:cubicBezTo>
                  <a:cubicBezTo>
                    <a:pt x="528" y="43"/>
                    <a:pt x="523" y="45"/>
                    <a:pt x="522" y="43"/>
                  </a:cubicBezTo>
                  <a:cubicBezTo>
                    <a:pt x="523" y="34"/>
                    <a:pt x="540" y="39"/>
                    <a:pt x="544" y="41"/>
                  </a:cubicBezTo>
                  <a:cubicBezTo>
                    <a:pt x="544" y="44"/>
                    <a:pt x="542" y="45"/>
                    <a:pt x="539" y="45"/>
                  </a:cubicBezTo>
                  <a:cubicBezTo>
                    <a:pt x="543" y="49"/>
                    <a:pt x="539" y="50"/>
                    <a:pt x="537" y="53"/>
                  </a:cubicBezTo>
                  <a:cubicBezTo>
                    <a:pt x="536" y="57"/>
                    <a:pt x="540" y="56"/>
                    <a:pt x="543" y="56"/>
                  </a:cubicBezTo>
                  <a:cubicBezTo>
                    <a:pt x="540" y="62"/>
                    <a:pt x="544" y="63"/>
                    <a:pt x="541" y="68"/>
                  </a:cubicBezTo>
                  <a:cubicBezTo>
                    <a:pt x="546" y="71"/>
                    <a:pt x="550" y="59"/>
                    <a:pt x="548" y="60"/>
                  </a:cubicBezTo>
                  <a:cubicBezTo>
                    <a:pt x="549" y="59"/>
                    <a:pt x="554" y="65"/>
                    <a:pt x="552" y="56"/>
                  </a:cubicBezTo>
                  <a:cubicBezTo>
                    <a:pt x="560" y="58"/>
                    <a:pt x="558" y="49"/>
                    <a:pt x="563" y="47"/>
                  </a:cubicBezTo>
                  <a:cubicBezTo>
                    <a:pt x="561" y="42"/>
                    <a:pt x="558" y="38"/>
                    <a:pt x="550" y="38"/>
                  </a:cubicBezTo>
                  <a:cubicBezTo>
                    <a:pt x="554" y="35"/>
                    <a:pt x="546" y="30"/>
                    <a:pt x="541" y="28"/>
                  </a:cubicBezTo>
                  <a:cubicBezTo>
                    <a:pt x="541" y="26"/>
                    <a:pt x="541" y="23"/>
                    <a:pt x="539" y="23"/>
                  </a:cubicBezTo>
                  <a:cubicBezTo>
                    <a:pt x="539" y="19"/>
                    <a:pt x="544" y="17"/>
                    <a:pt x="544" y="14"/>
                  </a:cubicBezTo>
                  <a:cubicBezTo>
                    <a:pt x="544" y="13"/>
                    <a:pt x="549" y="11"/>
                    <a:pt x="548" y="10"/>
                  </a:cubicBezTo>
                  <a:cubicBezTo>
                    <a:pt x="543" y="5"/>
                    <a:pt x="555" y="11"/>
                    <a:pt x="550" y="6"/>
                  </a:cubicBezTo>
                  <a:cubicBezTo>
                    <a:pt x="550" y="0"/>
                    <a:pt x="555" y="8"/>
                    <a:pt x="556" y="8"/>
                  </a:cubicBezTo>
                  <a:cubicBezTo>
                    <a:pt x="558" y="9"/>
                    <a:pt x="561" y="7"/>
                    <a:pt x="563" y="8"/>
                  </a:cubicBezTo>
                  <a:cubicBezTo>
                    <a:pt x="564" y="8"/>
                    <a:pt x="560" y="11"/>
                    <a:pt x="561" y="12"/>
                  </a:cubicBezTo>
                  <a:cubicBezTo>
                    <a:pt x="562" y="12"/>
                    <a:pt x="566" y="11"/>
                    <a:pt x="567" y="12"/>
                  </a:cubicBezTo>
                  <a:cubicBezTo>
                    <a:pt x="568" y="13"/>
                    <a:pt x="566" y="16"/>
                    <a:pt x="567" y="17"/>
                  </a:cubicBezTo>
                  <a:cubicBezTo>
                    <a:pt x="567" y="18"/>
                    <a:pt x="570" y="17"/>
                    <a:pt x="571" y="17"/>
                  </a:cubicBezTo>
                  <a:cubicBezTo>
                    <a:pt x="572" y="22"/>
                    <a:pt x="567" y="20"/>
                    <a:pt x="571" y="25"/>
                  </a:cubicBezTo>
                  <a:cubicBezTo>
                    <a:pt x="571" y="26"/>
                    <a:pt x="573" y="26"/>
                    <a:pt x="572" y="28"/>
                  </a:cubicBezTo>
                  <a:cubicBezTo>
                    <a:pt x="572" y="28"/>
                    <a:pt x="571" y="29"/>
                    <a:pt x="571" y="30"/>
                  </a:cubicBezTo>
                  <a:cubicBezTo>
                    <a:pt x="570" y="33"/>
                    <a:pt x="569" y="34"/>
                    <a:pt x="569" y="36"/>
                  </a:cubicBezTo>
                  <a:cubicBezTo>
                    <a:pt x="568" y="39"/>
                    <a:pt x="581" y="40"/>
                    <a:pt x="578" y="34"/>
                  </a:cubicBezTo>
                  <a:cubicBezTo>
                    <a:pt x="582" y="34"/>
                    <a:pt x="580" y="39"/>
                    <a:pt x="585" y="38"/>
                  </a:cubicBezTo>
                  <a:cubicBezTo>
                    <a:pt x="582" y="41"/>
                    <a:pt x="587" y="41"/>
                    <a:pt x="585" y="47"/>
                  </a:cubicBezTo>
                  <a:cubicBezTo>
                    <a:pt x="594" y="48"/>
                    <a:pt x="592" y="41"/>
                    <a:pt x="598" y="45"/>
                  </a:cubicBezTo>
                  <a:cubicBezTo>
                    <a:pt x="600" y="46"/>
                    <a:pt x="600" y="44"/>
                    <a:pt x="600" y="43"/>
                  </a:cubicBezTo>
                  <a:cubicBezTo>
                    <a:pt x="605" y="45"/>
                    <a:pt x="598" y="45"/>
                    <a:pt x="602" y="49"/>
                  </a:cubicBezTo>
                  <a:cubicBezTo>
                    <a:pt x="602" y="49"/>
                    <a:pt x="606" y="51"/>
                    <a:pt x="606" y="51"/>
                  </a:cubicBezTo>
                  <a:cubicBezTo>
                    <a:pt x="606" y="54"/>
                    <a:pt x="599" y="56"/>
                    <a:pt x="602" y="62"/>
                  </a:cubicBezTo>
                  <a:close/>
                  <a:moveTo>
                    <a:pt x="380" y="82"/>
                  </a:moveTo>
                  <a:cubicBezTo>
                    <a:pt x="380" y="79"/>
                    <a:pt x="383" y="78"/>
                    <a:pt x="380" y="77"/>
                  </a:cubicBezTo>
                  <a:cubicBezTo>
                    <a:pt x="380" y="78"/>
                    <a:pt x="380" y="79"/>
                    <a:pt x="379" y="79"/>
                  </a:cubicBezTo>
                  <a:cubicBezTo>
                    <a:pt x="378" y="77"/>
                    <a:pt x="379" y="73"/>
                    <a:pt x="377" y="73"/>
                  </a:cubicBezTo>
                  <a:cubicBezTo>
                    <a:pt x="374" y="76"/>
                    <a:pt x="366" y="82"/>
                    <a:pt x="362" y="77"/>
                  </a:cubicBezTo>
                  <a:cubicBezTo>
                    <a:pt x="361" y="72"/>
                    <a:pt x="370" y="78"/>
                    <a:pt x="367" y="71"/>
                  </a:cubicBezTo>
                  <a:cubicBezTo>
                    <a:pt x="366" y="71"/>
                    <a:pt x="364" y="71"/>
                    <a:pt x="364" y="69"/>
                  </a:cubicBezTo>
                  <a:cubicBezTo>
                    <a:pt x="360" y="68"/>
                    <a:pt x="359" y="72"/>
                    <a:pt x="356" y="73"/>
                  </a:cubicBezTo>
                  <a:cubicBezTo>
                    <a:pt x="352" y="74"/>
                    <a:pt x="348" y="74"/>
                    <a:pt x="343" y="75"/>
                  </a:cubicBezTo>
                  <a:cubicBezTo>
                    <a:pt x="343" y="75"/>
                    <a:pt x="343" y="77"/>
                    <a:pt x="341" y="77"/>
                  </a:cubicBezTo>
                  <a:cubicBezTo>
                    <a:pt x="335" y="79"/>
                    <a:pt x="329" y="79"/>
                    <a:pt x="323" y="79"/>
                  </a:cubicBezTo>
                  <a:cubicBezTo>
                    <a:pt x="323" y="82"/>
                    <a:pt x="320" y="84"/>
                    <a:pt x="323" y="84"/>
                  </a:cubicBezTo>
                  <a:cubicBezTo>
                    <a:pt x="323" y="82"/>
                    <a:pt x="325" y="83"/>
                    <a:pt x="324" y="86"/>
                  </a:cubicBezTo>
                  <a:cubicBezTo>
                    <a:pt x="333" y="87"/>
                    <a:pt x="344" y="79"/>
                    <a:pt x="347" y="86"/>
                  </a:cubicBezTo>
                  <a:cubicBezTo>
                    <a:pt x="343" y="82"/>
                    <a:pt x="345" y="87"/>
                    <a:pt x="341" y="88"/>
                  </a:cubicBezTo>
                  <a:cubicBezTo>
                    <a:pt x="338" y="88"/>
                    <a:pt x="335" y="89"/>
                    <a:pt x="334" y="92"/>
                  </a:cubicBezTo>
                  <a:cubicBezTo>
                    <a:pt x="344" y="93"/>
                    <a:pt x="349" y="90"/>
                    <a:pt x="358" y="90"/>
                  </a:cubicBezTo>
                  <a:cubicBezTo>
                    <a:pt x="358" y="92"/>
                    <a:pt x="358" y="95"/>
                    <a:pt x="360" y="96"/>
                  </a:cubicBezTo>
                  <a:cubicBezTo>
                    <a:pt x="360" y="93"/>
                    <a:pt x="363" y="94"/>
                    <a:pt x="365" y="94"/>
                  </a:cubicBezTo>
                  <a:cubicBezTo>
                    <a:pt x="366" y="90"/>
                    <a:pt x="367" y="87"/>
                    <a:pt x="369" y="86"/>
                  </a:cubicBezTo>
                  <a:cubicBezTo>
                    <a:pt x="373" y="83"/>
                    <a:pt x="372" y="86"/>
                    <a:pt x="377" y="86"/>
                  </a:cubicBezTo>
                  <a:cubicBezTo>
                    <a:pt x="377" y="84"/>
                    <a:pt x="377" y="82"/>
                    <a:pt x="380" y="82"/>
                  </a:cubicBezTo>
                  <a:close/>
                  <a:moveTo>
                    <a:pt x="393" y="146"/>
                  </a:moveTo>
                  <a:cubicBezTo>
                    <a:pt x="395" y="141"/>
                    <a:pt x="401" y="143"/>
                    <a:pt x="403" y="140"/>
                  </a:cubicBezTo>
                  <a:cubicBezTo>
                    <a:pt x="403" y="140"/>
                    <a:pt x="406" y="141"/>
                    <a:pt x="406" y="140"/>
                  </a:cubicBezTo>
                  <a:cubicBezTo>
                    <a:pt x="409" y="139"/>
                    <a:pt x="413" y="140"/>
                    <a:pt x="416" y="138"/>
                  </a:cubicBezTo>
                  <a:cubicBezTo>
                    <a:pt x="416" y="138"/>
                    <a:pt x="417" y="135"/>
                    <a:pt x="418" y="135"/>
                  </a:cubicBezTo>
                  <a:cubicBezTo>
                    <a:pt x="422" y="131"/>
                    <a:pt x="426" y="136"/>
                    <a:pt x="427" y="133"/>
                  </a:cubicBezTo>
                  <a:cubicBezTo>
                    <a:pt x="426" y="133"/>
                    <a:pt x="425" y="131"/>
                    <a:pt x="427" y="131"/>
                  </a:cubicBezTo>
                  <a:cubicBezTo>
                    <a:pt x="431" y="131"/>
                    <a:pt x="431" y="129"/>
                    <a:pt x="433" y="131"/>
                  </a:cubicBezTo>
                  <a:cubicBezTo>
                    <a:pt x="434" y="132"/>
                    <a:pt x="435" y="129"/>
                    <a:pt x="434" y="129"/>
                  </a:cubicBezTo>
                  <a:cubicBezTo>
                    <a:pt x="431" y="130"/>
                    <a:pt x="435" y="125"/>
                    <a:pt x="438" y="129"/>
                  </a:cubicBezTo>
                  <a:cubicBezTo>
                    <a:pt x="439" y="126"/>
                    <a:pt x="442" y="124"/>
                    <a:pt x="442" y="120"/>
                  </a:cubicBezTo>
                  <a:cubicBezTo>
                    <a:pt x="435" y="118"/>
                    <a:pt x="434" y="123"/>
                    <a:pt x="427" y="122"/>
                  </a:cubicBezTo>
                  <a:cubicBezTo>
                    <a:pt x="427" y="125"/>
                    <a:pt x="425" y="126"/>
                    <a:pt x="423" y="127"/>
                  </a:cubicBezTo>
                  <a:cubicBezTo>
                    <a:pt x="417" y="130"/>
                    <a:pt x="419" y="126"/>
                    <a:pt x="414" y="127"/>
                  </a:cubicBezTo>
                  <a:cubicBezTo>
                    <a:pt x="413" y="127"/>
                    <a:pt x="413" y="129"/>
                    <a:pt x="410" y="129"/>
                  </a:cubicBezTo>
                  <a:cubicBezTo>
                    <a:pt x="408" y="129"/>
                    <a:pt x="407" y="126"/>
                    <a:pt x="403" y="127"/>
                  </a:cubicBezTo>
                  <a:cubicBezTo>
                    <a:pt x="402" y="126"/>
                    <a:pt x="403" y="124"/>
                    <a:pt x="401" y="123"/>
                  </a:cubicBezTo>
                  <a:cubicBezTo>
                    <a:pt x="401" y="126"/>
                    <a:pt x="400" y="128"/>
                    <a:pt x="399" y="129"/>
                  </a:cubicBezTo>
                  <a:cubicBezTo>
                    <a:pt x="399" y="132"/>
                    <a:pt x="402" y="131"/>
                    <a:pt x="403" y="133"/>
                  </a:cubicBezTo>
                  <a:cubicBezTo>
                    <a:pt x="397" y="131"/>
                    <a:pt x="397" y="135"/>
                    <a:pt x="395" y="137"/>
                  </a:cubicBezTo>
                  <a:cubicBezTo>
                    <a:pt x="393" y="139"/>
                    <a:pt x="388" y="137"/>
                    <a:pt x="388" y="140"/>
                  </a:cubicBezTo>
                  <a:cubicBezTo>
                    <a:pt x="388" y="145"/>
                    <a:pt x="379" y="139"/>
                    <a:pt x="382" y="146"/>
                  </a:cubicBezTo>
                  <a:cubicBezTo>
                    <a:pt x="386" y="146"/>
                    <a:pt x="390" y="146"/>
                    <a:pt x="393" y="146"/>
                  </a:cubicBezTo>
                  <a:close/>
                  <a:moveTo>
                    <a:pt x="530" y="219"/>
                  </a:moveTo>
                  <a:cubicBezTo>
                    <a:pt x="528" y="219"/>
                    <a:pt x="528" y="220"/>
                    <a:pt x="528" y="220"/>
                  </a:cubicBezTo>
                  <a:cubicBezTo>
                    <a:pt x="527" y="221"/>
                    <a:pt x="522" y="222"/>
                    <a:pt x="522" y="222"/>
                  </a:cubicBezTo>
                  <a:cubicBezTo>
                    <a:pt x="521" y="224"/>
                    <a:pt x="524" y="230"/>
                    <a:pt x="520" y="230"/>
                  </a:cubicBezTo>
                  <a:cubicBezTo>
                    <a:pt x="520" y="228"/>
                    <a:pt x="521" y="224"/>
                    <a:pt x="518" y="224"/>
                  </a:cubicBezTo>
                  <a:cubicBezTo>
                    <a:pt x="518" y="227"/>
                    <a:pt x="518" y="229"/>
                    <a:pt x="518" y="232"/>
                  </a:cubicBezTo>
                  <a:cubicBezTo>
                    <a:pt x="521" y="232"/>
                    <a:pt x="525" y="232"/>
                    <a:pt x="528" y="232"/>
                  </a:cubicBezTo>
                  <a:cubicBezTo>
                    <a:pt x="526" y="234"/>
                    <a:pt x="531" y="237"/>
                    <a:pt x="531" y="239"/>
                  </a:cubicBezTo>
                  <a:cubicBezTo>
                    <a:pt x="533" y="245"/>
                    <a:pt x="534" y="243"/>
                    <a:pt x="537" y="247"/>
                  </a:cubicBezTo>
                  <a:cubicBezTo>
                    <a:pt x="535" y="247"/>
                    <a:pt x="533" y="247"/>
                    <a:pt x="533" y="250"/>
                  </a:cubicBezTo>
                  <a:cubicBezTo>
                    <a:pt x="533" y="253"/>
                    <a:pt x="536" y="253"/>
                    <a:pt x="535" y="256"/>
                  </a:cubicBezTo>
                  <a:cubicBezTo>
                    <a:pt x="538" y="256"/>
                    <a:pt x="540" y="256"/>
                    <a:pt x="543" y="256"/>
                  </a:cubicBezTo>
                  <a:cubicBezTo>
                    <a:pt x="545" y="254"/>
                    <a:pt x="545" y="249"/>
                    <a:pt x="544" y="245"/>
                  </a:cubicBezTo>
                  <a:cubicBezTo>
                    <a:pt x="542" y="244"/>
                    <a:pt x="540" y="243"/>
                    <a:pt x="539" y="241"/>
                  </a:cubicBezTo>
                  <a:cubicBezTo>
                    <a:pt x="542" y="231"/>
                    <a:pt x="539" y="236"/>
                    <a:pt x="537" y="233"/>
                  </a:cubicBezTo>
                  <a:cubicBezTo>
                    <a:pt x="534" y="230"/>
                    <a:pt x="535" y="223"/>
                    <a:pt x="533" y="219"/>
                  </a:cubicBezTo>
                  <a:cubicBezTo>
                    <a:pt x="532" y="219"/>
                    <a:pt x="531" y="218"/>
                    <a:pt x="530" y="219"/>
                  </a:cubicBezTo>
                  <a:close/>
                  <a:moveTo>
                    <a:pt x="602" y="276"/>
                  </a:moveTo>
                  <a:cubicBezTo>
                    <a:pt x="596" y="274"/>
                    <a:pt x="598" y="279"/>
                    <a:pt x="595" y="280"/>
                  </a:cubicBezTo>
                  <a:cubicBezTo>
                    <a:pt x="594" y="279"/>
                    <a:pt x="593" y="278"/>
                    <a:pt x="591" y="278"/>
                  </a:cubicBezTo>
                  <a:cubicBezTo>
                    <a:pt x="591" y="285"/>
                    <a:pt x="584" y="281"/>
                    <a:pt x="582" y="284"/>
                  </a:cubicBezTo>
                  <a:cubicBezTo>
                    <a:pt x="580" y="285"/>
                    <a:pt x="582" y="286"/>
                    <a:pt x="580" y="288"/>
                  </a:cubicBezTo>
                  <a:cubicBezTo>
                    <a:pt x="579" y="288"/>
                    <a:pt x="576" y="287"/>
                    <a:pt x="576" y="289"/>
                  </a:cubicBezTo>
                  <a:cubicBezTo>
                    <a:pt x="579" y="290"/>
                    <a:pt x="576" y="292"/>
                    <a:pt x="576" y="295"/>
                  </a:cubicBezTo>
                  <a:cubicBezTo>
                    <a:pt x="580" y="298"/>
                    <a:pt x="581" y="292"/>
                    <a:pt x="584" y="291"/>
                  </a:cubicBezTo>
                  <a:cubicBezTo>
                    <a:pt x="587" y="290"/>
                    <a:pt x="591" y="292"/>
                    <a:pt x="595" y="291"/>
                  </a:cubicBezTo>
                  <a:cubicBezTo>
                    <a:pt x="597" y="291"/>
                    <a:pt x="597" y="290"/>
                    <a:pt x="600" y="289"/>
                  </a:cubicBezTo>
                  <a:cubicBezTo>
                    <a:pt x="605" y="289"/>
                    <a:pt x="610" y="291"/>
                    <a:pt x="612" y="293"/>
                  </a:cubicBezTo>
                  <a:cubicBezTo>
                    <a:pt x="610" y="294"/>
                    <a:pt x="608" y="293"/>
                    <a:pt x="608" y="295"/>
                  </a:cubicBezTo>
                  <a:cubicBezTo>
                    <a:pt x="609" y="294"/>
                    <a:pt x="610" y="297"/>
                    <a:pt x="610" y="297"/>
                  </a:cubicBezTo>
                  <a:cubicBezTo>
                    <a:pt x="611" y="297"/>
                    <a:pt x="612" y="295"/>
                    <a:pt x="612" y="295"/>
                  </a:cubicBezTo>
                  <a:cubicBezTo>
                    <a:pt x="619" y="296"/>
                    <a:pt x="616" y="296"/>
                    <a:pt x="621" y="293"/>
                  </a:cubicBezTo>
                  <a:cubicBezTo>
                    <a:pt x="627" y="290"/>
                    <a:pt x="630" y="295"/>
                    <a:pt x="634" y="291"/>
                  </a:cubicBezTo>
                  <a:cubicBezTo>
                    <a:pt x="629" y="290"/>
                    <a:pt x="635" y="283"/>
                    <a:pt x="630" y="288"/>
                  </a:cubicBezTo>
                  <a:cubicBezTo>
                    <a:pt x="627" y="291"/>
                    <a:pt x="626" y="280"/>
                    <a:pt x="626" y="280"/>
                  </a:cubicBezTo>
                  <a:cubicBezTo>
                    <a:pt x="626" y="279"/>
                    <a:pt x="621" y="280"/>
                    <a:pt x="623" y="276"/>
                  </a:cubicBezTo>
                  <a:cubicBezTo>
                    <a:pt x="620" y="276"/>
                    <a:pt x="616" y="276"/>
                    <a:pt x="613" y="276"/>
                  </a:cubicBezTo>
                  <a:cubicBezTo>
                    <a:pt x="614" y="274"/>
                    <a:pt x="616" y="273"/>
                    <a:pt x="613" y="271"/>
                  </a:cubicBezTo>
                  <a:cubicBezTo>
                    <a:pt x="607" y="273"/>
                    <a:pt x="609" y="271"/>
                    <a:pt x="602" y="271"/>
                  </a:cubicBezTo>
                  <a:cubicBezTo>
                    <a:pt x="601" y="273"/>
                    <a:pt x="600" y="274"/>
                    <a:pt x="602" y="276"/>
                  </a:cubicBezTo>
                  <a:close/>
                  <a:moveTo>
                    <a:pt x="653" y="323"/>
                  </a:moveTo>
                  <a:cubicBezTo>
                    <a:pt x="651" y="323"/>
                    <a:pt x="650" y="323"/>
                    <a:pt x="651" y="321"/>
                  </a:cubicBezTo>
                  <a:cubicBezTo>
                    <a:pt x="659" y="323"/>
                    <a:pt x="651" y="309"/>
                    <a:pt x="658" y="310"/>
                  </a:cubicBezTo>
                  <a:cubicBezTo>
                    <a:pt x="662" y="314"/>
                    <a:pt x="663" y="309"/>
                    <a:pt x="669" y="310"/>
                  </a:cubicBezTo>
                  <a:cubicBezTo>
                    <a:pt x="666" y="299"/>
                    <a:pt x="653" y="297"/>
                    <a:pt x="641" y="299"/>
                  </a:cubicBezTo>
                  <a:cubicBezTo>
                    <a:pt x="640" y="298"/>
                    <a:pt x="639" y="297"/>
                    <a:pt x="639" y="295"/>
                  </a:cubicBezTo>
                  <a:cubicBezTo>
                    <a:pt x="635" y="294"/>
                    <a:pt x="634" y="299"/>
                    <a:pt x="630" y="299"/>
                  </a:cubicBezTo>
                  <a:cubicBezTo>
                    <a:pt x="628" y="299"/>
                    <a:pt x="627" y="296"/>
                    <a:pt x="625" y="297"/>
                  </a:cubicBezTo>
                  <a:cubicBezTo>
                    <a:pt x="622" y="298"/>
                    <a:pt x="621" y="300"/>
                    <a:pt x="619" y="301"/>
                  </a:cubicBezTo>
                  <a:cubicBezTo>
                    <a:pt x="616" y="302"/>
                    <a:pt x="614" y="301"/>
                    <a:pt x="612" y="302"/>
                  </a:cubicBezTo>
                  <a:cubicBezTo>
                    <a:pt x="612" y="306"/>
                    <a:pt x="610" y="307"/>
                    <a:pt x="608" y="308"/>
                  </a:cubicBezTo>
                  <a:cubicBezTo>
                    <a:pt x="608" y="323"/>
                    <a:pt x="605" y="324"/>
                    <a:pt x="606" y="340"/>
                  </a:cubicBezTo>
                  <a:cubicBezTo>
                    <a:pt x="613" y="342"/>
                    <a:pt x="609" y="335"/>
                    <a:pt x="615" y="336"/>
                  </a:cubicBezTo>
                  <a:cubicBezTo>
                    <a:pt x="615" y="333"/>
                    <a:pt x="616" y="330"/>
                    <a:pt x="617" y="329"/>
                  </a:cubicBezTo>
                  <a:cubicBezTo>
                    <a:pt x="620" y="324"/>
                    <a:pt x="618" y="319"/>
                    <a:pt x="619" y="314"/>
                  </a:cubicBezTo>
                  <a:cubicBezTo>
                    <a:pt x="619" y="313"/>
                    <a:pt x="622" y="311"/>
                    <a:pt x="623" y="310"/>
                  </a:cubicBezTo>
                  <a:cubicBezTo>
                    <a:pt x="624" y="308"/>
                    <a:pt x="622" y="304"/>
                    <a:pt x="625" y="304"/>
                  </a:cubicBezTo>
                  <a:cubicBezTo>
                    <a:pt x="628" y="304"/>
                    <a:pt x="630" y="304"/>
                    <a:pt x="632" y="302"/>
                  </a:cubicBezTo>
                  <a:cubicBezTo>
                    <a:pt x="629" y="309"/>
                    <a:pt x="638" y="304"/>
                    <a:pt x="638" y="308"/>
                  </a:cubicBezTo>
                  <a:cubicBezTo>
                    <a:pt x="639" y="314"/>
                    <a:pt x="639" y="312"/>
                    <a:pt x="638" y="317"/>
                  </a:cubicBezTo>
                  <a:cubicBezTo>
                    <a:pt x="639" y="318"/>
                    <a:pt x="641" y="317"/>
                    <a:pt x="641" y="319"/>
                  </a:cubicBezTo>
                  <a:cubicBezTo>
                    <a:pt x="640" y="320"/>
                    <a:pt x="638" y="319"/>
                    <a:pt x="638" y="321"/>
                  </a:cubicBezTo>
                  <a:cubicBezTo>
                    <a:pt x="644" y="319"/>
                    <a:pt x="650" y="327"/>
                    <a:pt x="653" y="323"/>
                  </a:cubicBezTo>
                  <a:close/>
                  <a:moveTo>
                    <a:pt x="686" y="315"/>
                  </a:moveTo>
                  <a:cubicBezTo>
                    <a:pt x="686" y="315"/>
                    <a:pt x="686" y="319"/>
                    <a:pt x="686" y="319"/>
                  </a:cubicBezTo>
                  <a:cubicBezTo>
                    <a:pt x="683" y="322"/>
                    <a:pt x="675" y="314"/>
                    <a:pt x="671" y="317"/>
                  </a:cubicBezTo>
                  <a:cubicBezTo>
                    <a:pt x="672" y="321"/>
                    <a:pt x="669" y="321"/>
                    <a:pt x="667" y="323"/>
                  </a:cubicBezTo>
                  <a:cubicBezTo>
                    <a:pt x="672" y="328"/>
                    <a:pt x="673" y="325"/>
                    <a:pt x="679" y="325"/>
                  </a:cubicBezTo>
                  <a:cubicBezTo>
                    <a:pt x="683" y="325"/>
                    <a:pt x="689" y="326"/>
                    <a:pt x="692" y="323"/>
                  </a:cubicBezTo>
                  <a:cubicBezTo>
                    <a:pt x="691" y="323"/>
                    <a:pt x="690" y="321"/>
                    <a:pt x="692" y="321"/>
                  </a:cubicBezTo>
                  <a:cubicBezTo>
                    <a:pt x="693" y="321"/>
                    <a:pt x="695" y="321"/>
                    <a:pt x="695" y="319"/>
                  </a:cubicBezTo>
                  <a:cubicBezTo>
                    <a:pt x="691" y="319"/>
                    <a:pt x="689" y="316"/>
                    <a:pt x="686" y="315"/>
                  </a:cubicBezTo>
                  <a:close/>
                  <a:moveTo>
                    <a:pt x="660" y="330"/>
                  </a:moveTo>
                  <a:cubicBezTo>
                    <a:pt x="659" y="330"/>
                    <a:pt x="659" y="327"/>
                    <a:pt x="656" y="329"/>
                  </a:cubicBezTo>
                  <a:cubicBezTo>
                    <a:pt x="656" y="329"/>
                    <a:pt x="657" y="332"/>
                    <a:pt x="656" y="332"/>
                  </a:cubicBezTo>
                  <a:cubicBezTo>
                    <a:pt x="653" y="332"/>
                    <a:pt x="650" y="332"/>
                    <a:pt x="647" y="332"/>
                  </a:cubicBezTo>
                  <a:cubicBezTo>
                    <a:pt x="650" y="339"/>
                    <a:pt x="641" y="333"/>
                    <a:pt x="641" y="338"/>
                  </a:cubicBezTo>
                  <a:cubicBezTo>
                    <a:pt x="643" y="338"/>
                    <a:pt x="645" y="338"/>
                    <a:pt x="647" y="338"/>
                  </a:cubicBezTo>
                  <a:cubicBezTo>
                    <a:pt x="647" y="340"/>
                    <a:pt x="645" y="340"/>
                    <a:pt x="645" y="342"/>
                  </a:cubicBezTo>
                  <a:cubicBezTo>
                    <a:pt x="650" y="343"/>
                    <a:pt x="649" y="338"/>
                    <a:pt x="653" y="338"/>
                  </a:cubicBezTo>
                  <a:cubicBezTo>
                    <a:pt x="655" y="339"/>
                    <a:pt x="658" y="340"/>
                    <a:pt x="662" y="340"/>
                  </a:cubicBezTo>
                  <a:cubicBezTo>
                    <a:pt x="661" y="332"/>
                    <a:pt x="674" y="338"/>
                    <a:pt x="671" y="329"/>
                  </a:cubicBezTo>
                  <a:cubicBezTo>
                    <a:pt x="665" y="327"/>
                    <a:pt x="662" y="331"/>
                    <a:pt x="660" y="330"/>
                  </a:cubicBezTo>
                  <a:close/>
                </a:path>
              </a:pathLst>
            </a:custGeom>
            <a:grpFill/>
            <a:ln>
              <a:noFill/>
            </a:ln>
          </p:spPr>
          <p:txBody>
            <a:bodyPr anchor="ctr"/>
            <a:lstStyle/>
            <a:p>
              <a:pPr algn="ctr"/>
              <a:endParaRPr dirty="0"/>
            </a:p>
          </p:txBody>
        </p:sp>
        <p:sp>
          <p:nvSpPr>
            <p:cNvPr id="114" name="îŝḻïḋe"/>
            <p:cNvSpPr/>
            <p:nvPr/>
          </p:nvSpPr>
          <p:spPr bwMode="auto">
            <a:xfrm>
              <a:off x="5559321" y="1164304"/>
              <a:ext cx="126070" cy="191908"/>
            </a:xfrm>
            <a:custGeom>
              <a:avLst/>
              <a:gdLst>
                <a:gd name="T0" fmla="*/ 16 w 60"/>
                <a:gd name="T1" fmla="*/ 9 h 92"/>
                <a:gd name="T2" fmla="*/ 30 w 60"/>
                <a:gd name="T3" fmla="*/ 7 h 92"/>
                <a:gd name="T4" fmla="*/ 31 w 60"/>
                <a:gd name="T5" fmla="*/ 19 h 92"/>
                <a:gd name="T6" fmla="*/ 22 w 60"/>
                <a:gd name="T7" fmla="*/ 24 h 92"/>
                <a:gd name="T8" fmla="*/ 33 w 60"/>
                <a:gd name="T9" fmla="*/ 30 h 92"/>
                <a:gd name="T10" fmla="*/ 39 w 60"/>
                <a:gd name="T11" fmla="*/ 43 h 92"/>
                <a:gd name="T12" fmla="*/ 43 w 60"/>
                <a:gd name="T13" fmla="*/ 47 h 92"/>
                <a:gd name="T14" fmla="*/ 50 w 60"/>
                <a:gd name="T15" fmla="*/ 50 h 92"/>
                <a:gd name="T16" fmla="*/ 46 w 60"/>
                <a:gd name="T17" fmla="*/ 58 h 92"/>
                <a:gd name="T18" fmla="*/ 58 w 60"/>
                <a:gd name="T19" fmla="*/ 60 h 92"/>
                <a:gd name="T20" fmla="*/ 58 w 60"/>
                <a:gd name="T21" fmla="*/ 71 h 92"/>
                <a:gd name="T22" fmla="*/ 54 w 60"/>
                <a:gd name="T23" fmla="*/ 71 h 92"/>
                <a:gd name="T24" fmla="*/ 58 w 60"/>
                <a:gd name="T25" fmla="*/ 73 h 92"/>
                <a:gd name="T26" fmla="*/ 54 w 60"/>
                <a:gd name="T27" fmla="*/ 78 h 92"/>
                <a:gd name="T28" fmla="*/ 48 w 60"/>
                <a:gd name="T29" fmla="*/ 82 h 92"/>
                <a:gd name="T30" fmla="*/ 30 w 60"/>
                <a:gd name="T31" fmla="*/ 80 h 92"/>
                <a:gd name="T32" fmla="*/ 22 w 60"/>
                <a:gd name="T33" fmla="*/ 82 h 92"/>
                <a:gd name="T34" fmla="*/ 9 w 60"/>
                <a:gd name="T35" fmla="*/ 82 h 92"/>
                <a:gd name="T36" fmla="*/ 13 w 60"/>
                <a:gd name="T37" fmla="*/ 80 h 92"/>
                <a:gd name="T38" fmla="*/ 15 w 60"/>
                <a:gd name="T39" fmla="*/ 82 h 92"/>
                <a:gd name="T40" fmla="*/ 16 w 60"/>
                <a:gd name="T41" fmla="*/ 78 h 92"/>
                <a:gd name="T42" fmla="*/ 28 w 60"/>
                <a:gd name="T43" fmla="*/ 76 h 92"/>
                <a:gd name="T44" fmla="*/ 13 w 60"/>
                <a:gd name="T45" fmla="*/ 71 h 92"/>
                <a:gd name="T46" fmla="*/ 13 w 60"/>
                <a:gd name="T47" fmla="*/ 60 h 92"/>
                <a:gd name="T48" fmla="*/ 16 w 60"/>
                <a:gd name="T49" fmla="*/ 58 h 92"/>
                <a:gd name="T50" fmla="*/ 24 w 60"/>
                <a:gd name="T51" fmla="*/ 58 h 92"/>
                <a:gd name="T52" fmla="*/ 26 w 60"/>
                <a:gd name="T53" fmla="*/ 47 h 92"/>
                <a:gd name="T54" fmla="*/ 20 w 60"/>
                <a:gd name="T55" fmla="*/ 39 h 92"/>
                <a:gd name="T56" fmla="*/ 13 w 60"/>
                <a:gd name="T57" fmla="*/ 41 h 92"/>
                <a:gd name="T58" fmla="*/ 13 w 60"/>
                <a:gd name="T59" fmla="*/ 32 h 92"/>
                <a:gd name="T60" fmla="*/ 5 w 60"/>
                <a:gd name="T61" fmla="*/ 28 h 92"/>
                <a:gd name="T62" fmla="*/ 0 w 60"/>
                <a:gd name="T63" fmla="*/ 9 h 92"/>
                <a:gd name="T64" fmla="*/ 9 w 60"/>
                <a:gd name="T65" fmla="*/ 0 h 92"/>
                <a:gd name="T66" fmla="*/ 26 w 60"/>
                <a:gd name="T67" fmla="*/ 0 h 92"/>
                <a:gd name="T68" fmla="*/ 16 w 60"/>
                <a:gd name="T69"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2">
                  <a:moveTo>
                    <a:pt x="16" y="9"/>
                  </a:moveTo>
                  <a:cubicBezTo>
                    <a:pt x="18" y="13"/>
                    <a:pt x="26" y="7"/>
                    <a:pt x="30" y="7"/>
                  </a:cubicBezTo>
                  <a:cubicBezTo>
                    <a:pt x="32" y="10"/>
                    <a:pt x="32" y="14"/>
                    <a:pt x="31" y="19"/>
                  </a:cubicBezTo>
                  <a:cubicBezTo>
                    <a:pt x="27" y="19"/>
                    <a:pt x="23" y="21"/>
                    <a:pt x="22" y="24"/>
                  </a:cubicBezTo>
                  <a:cubicBezTo>
                    <a:pt x="24" y="28"/>
                    <a:pt x="28" y="30"/>
                    <a:pt x="33" y="30"/>
                  </a:cubicBezTo>
                  <a:cubicBezTo>
                    <a:pt x="33" y="37"/>
                    <a:pt x="41" y="35"/>
                    <a:pt x="39" y="43"/>
                  </a:cubicBezTo>
                  <a:cubicBezTo>
                    <a:pt x="39" y="45"/>
                    <a:pt x="43" y="44"/>
                    <a:pt x="43" y="47"/>
                  </a:cubicBezTo>
                  <a:cubicBezTo>
                    <a:pt x="43" y="50"/>
                    <a:pt x="49" y="48"/>
                    <a:pt x="50" y="50"/>
                  </a:cubicBezTo>
                  <a:cubicBezTo>
                    <a:pt x="49" y="53"/>
                    <a:pt x="47" y="55"/>
                    <a:pt x="46" y="58"/>
                  </a:cubicBezTo>
                  <a:cubicBezTo>
                    <a:pt x="51" y="57"/>
                    <a:pt x="55" y="57"/>
                    <a:pt x="58" y="60"/>
                  </a:cubicBezTo>
                  <a:cubicBezTo>
                    <a:pt x="55" y="62"/>
                    <a:pt x="60" y="68"/>
                    <a:pt x="58" y="71"/>
                  </a:cubicBezTo>
                  <a:cubicBezTo>
                    <a:pt x="57" y="71"/>
                    <a:pt x="54" y="70"/>
                    <a:pt x="54" y="71"/>
                  </a:cubicBezTo>
                  <a:cubicBezTo>
                    <a:pt x="53" y="73"/>
                    <a:pt x="56" y="72"/>
                    <a:pt x="58" y="73"/>
                  </a:cubicBezTo>
                  <a:cubicBezTo>
                    <a:pt x="56" y="75"/>
                    <a:pt x="53" y="75"/>
                    <a:pt x="54" y="78"/>
                  </a:cubicBezTo>
                  <a:cubicBezTo>
                    <a:pt x="51" y="79"/>
                    <a:pt x="51" y="82"/>
                    <a:pt x="48" y="82"/>
                  </a:cubicBezTo>
                  <a:cubicBezTo>
                    <a:pt x="42" y="81"/>
                    <a:pt x="38" y="79"/>
                    <a:pt x="30" y="80"/>
                  </a:cubicBezTo>
                  <a:cubicBezTo>
                    <a:pt x="26" y="84"/>
                    <a:pt x="28" y="84"/>
                    <a:pt x="22" y="82"/>
                  </a:cubicBezTo>
                  <a:cubicBezTo>
                    <a:pt x="20" y="86"/>
                    <a:pt x="9" y="92"/>
                    <a:pt x="9" y="82"/>
                  </a:cubicBezTo>
                  <a:cubicBezTo>
                    <a:pt x="11" y="83"/>
                    <a:pt x="12" y="80"/>
                    <a:pt x="13" y="80"/>
                  </a:cubicBezTo>
                  <a:cubicBezTo>
                    <a:pt x="14" y="80"/>
                    <a:pt x="15" y="82"/>
                    <a:pt x="15" y="82"/>
                  </a:cubicBezTo>
                  <a:cubicBezTo>
                    <a:pt x="17" y="81"/>
                    <a:pt x="15" y="79"/>
                    <a:pt x="16" y="78"/>
                  </a:cubicBezTo>
                  <a:cubicBezTo>
                    <a:pt x="19" y="76"/>
                    <a:pt x="23" y="78"/>
                    <a:pt x="28" y="76"/>
                  </a:cubicBezTo>
                  <a:cubicBezTo>
                    <a:pt x="26" y="67"/>
                    <a:pt x="18" y="74"/>
                    <a:pt x="13" y="71"/>
                  </a:cubicBezTo>
                  <a:cubicBezTo>
                    <a:pt x="13" y="67"/>
                    <a:pt x="13" y="63"/>
                    <a:pt x="13" y="60"/>
                  </a:cubicBezTo>
                  <a:cubicBezTo>
                    <a:pt x="16" y="60"/>
                    <a:pt x="20" y="58"/>
                    <a:pt x="16" y="58"/>
                  </a:cubicBezTo>
                  <a:cubicBezTo>
                    <a:pt x="18" y="52"/>
                    <a:pt x="21" y="60"/>
                    <a:pt x="24" y="58"/>
                  </a:cubicBezTo>
                  <a:cubicBezTo>
                    <a:pt x="28" y="58"/>
                    <a:pt x="21" y="50"/>
                    <a:pt x="26" y="47"/>
                  </a:cubicBezTo>
                  <a:cubicBezTo>
                    <a:pt x="25" y="43"/>
                    <a:pt x="19" y="45"/>
                    <a:pt x="20" y="39"/>
                  </a:cubicBezTo>
                  <a:cubicBezTo>
                    <a:pt x="19" y="41"/>
                    <a:pt x="16" y="41"/>
                    <a:pt x="13" y="41"/>
                  </a:cubicBezTo>
                  <a:cubicBezTo>
                    <a:pt x="13" y="38"/>
                    <a:pt x="13" y="35"/>
                    <a:pt x="13" y="32"/>
                  </a:cubicBezTo>
                  <a:cubicBezTo>
                    <a:pt x="13" y="28"/>
                    <a:pt x="6" y="31"/>
                    <a:pt x="5" y="28"/>
                  </a:cubicBezTo>
                  <a:cubicBezTo>
                    <a:pt x="9" y="21"/>
                    <a:pt x="8" y="10"/>
                    <a:pt x="0" y="9"/>
                  </a:cubicBezTo>
                  <a:cubicBezTo>
                    <a:pt x="3" y="6"/>
                    <a:pt x="8" y="5"/>
                    <a:pt x="9" y="0"/>
                  </a:cubicBezTo>
                  <a:cubicBezTo>
                    <a:pt x="15" y="0"/>
                    <a:pt x="20" y="0"/>
                    <a:pt x="26" y="0"/>
                  </a:cubicBezTo>
                  <a:cubicBezTo>
                    <a:pt x="22" y="3"/>
                    <a:pt x="19" y="6"/>
                    <a:pt x="16" y="9"/>
                  </a:cubicBezTo>
                  <a:close/>
                </a:path>
              </a:pathLst>
            </a:custGeom>
            <a:grpFill/>
            <a:ln>
              <a:noFill/>
            </a:ln>
          </p:spPr>
          <p:txBody>
            <a:bodyPr anchor="ctr"/>
            <a:lstStyle/>
            <a:p>
              <a:pPr algn="ctr"/>
              <a:endParaRPr dirty="0"/>
            </a:p>
          </p:txBody>
        </p:sp>
        <p:sp>
          <p:nvSpPr>
            <p:cNvPr id="115" name="îš1íḍé"/>
            <p:cNvSpPr/>
            <p:nvPr/>
          </p:nvSpPr>
          <p:spPr bwMode="auto">
            <a:xfrm>
              <a:off x="3213011" y="1172709"/>
              <a:ext cx="35020" cy="28016"/>
            </a:xfrm>
            <a:custGeom>
              <a:avLst/>
              <a:gdLst>
                <a:gd name="T0" fmla="*/ 15 w 17"/>
                <a:gd name="T1" fmla="*/ 2 h 13"/>
                <a:gd name="T2" fmla="*/ 17 w 17"/>
                <a:gd name="T3" fmla="*/ 9 h 13"/>
                <a:gd name="T4" fmla="*/ 8 w 17"/>
                <a:gd name="T5" fmla="*/ 13 h 13"/>
                <a:gd name="T6" fmla="*/ 8 w 17"/>
                <a:gd name="T7" fmla="*/ 9 h 13"/>
                <a:gd name="T8" fmla="*/ 4 w 17"/>
                <a:gd name="T9" fmla="*/ 11 h 13"/>
                <a:gd name="T10" fmla="*/ 6 w 17"/>
                <a:gd name="T11" fmla="*/ 9 h 13"/>
                <a:gd name="T12" fmla="*/ 15 w 17"/>
                <a:gd name="T13" fmla="*/ 2 h 13"/>
              </a:gdLst>
              <a:ahLst/>
              <a:cxnLst>
                <a:cxn ang="0">
                  <a:pos x="T0" y="T1"/>
                </a:cxn>
                <a:cxn ang="0">
                  <a:pos x="T2" y="T3"/>
                </a:cxn>
                <a:cxn ang="0">
                  <a:pos x="T4" y="T5"/>
                </a:cxn>
                <a:cxn ang="0">
                  <a:pos x="T6" y="T7"/>
                </a:cxn>
                <a:cxn ang="0">
                  <a:pos x="T8" y="T9"/>
                </a:cxn>
                <a:cxn ang="0">
                  <a:pos x="T10" y="T11"/>
                </a:cxn>
                <a:cxn ang="0">
                  <a:pos x="T12" y="T13"/>
                </a:cxn>
              </a:cxnLst>
              <a:rect l="0" t="0" r="r" b="b"/>
              <a:pathLst>
                <a:path w="17" h="13">
                  <a:moveTo>
                    <a:pt x="15" y="2"/>
                  </a:moveTo>
                  <a:cubicBezTo>
                    <a:pt x="13" y="4"/>
                    <a:pt x="14" y="7"/>
                    <a:pt x="17" y="9"/>
                  </a:cubicBezTo>
                  <a:cubicBezTo>
                    <a:pt x="15" y="12"/>
                    <a:pt x="11" y="12"/>
                    <a:pt x="8" y="13"/>
                  </a:cubicBezTo>
                  <a:cubicBezTo>
                    <a:pt x="8" y="12"/>
                    <a:pt x="8" y="10"/>
                    <a:pt x="8" y="9"/>
                  </a:cubicBezTo>
                  <a:cubicBezTo>
                    <a:pt x="6" y="9"/>
                    <a:pt x="6" y="11"/>
                    <a:pt x="4" y="11"/>
                  </a:cubicBezTo>
                  <a:cubicBezTo>
                    <a:pt x="0" y="9"/>
                    <a:pt x="5" y="10"/>
                    <a:pt x="6" y="9"/>
                  </a:cubicBezTo>
                  <a:cubicBezTo>
                    <a:pt x="7" y="8"/>
                    <a:pt x="11" y="0"/>
                    <a:pt x="15" y="2"/>
                  </a:cubicBezTo>
                  <a:close/>
                </a:path>
              </a:pathLst>
            </a:custGeom>
            <a:grpFill/>
            <a:ln>
              <a:noFill/>
            </a:ln>
          </p:spPr>
          <p:txBody>
            <a:bodyPr anchor="ctr"/>
            <a:lstStyle/>
            <a:p>
              <a:pPr algn="ctr"/>
              <a:endParaRPr dirty="0"/>
            </a:p>
          </p:txBody>
        </p:sp>
        <p:sp>
          <p:nvSpPr>
            <p:cNvPr id="116" name="îśľiḑe"/>
            <p:cNvSpPr/>
            <p:nvPr/>
          </p:nvSpPr>
          <p:spPr bwMode="auto">
            <a:xfrm>
              <a:off x="7869210" y="1485083"/>
              <a:ext cx="21012" cy="22413"/>
            </a:xfrm>
            <a:custGeom>
              <a:avLst/>
              <a:gdLst>
                <a:gd name="T0" fmla="*/ 3 w 10"/>
                <a:gd name="T1" fmla="*/ 3 h 11"/>
                <a:gd name="T2" fmla="*/ 10 w 10"/>
                <a:gd name="T3" fmla="*/ 1 h 11"/>
                <a:gd name="T4" fmla="*/ 1 w 10"/>
                <a:gd name="T5" fmla="*/ 10 h 11"/>
                <a:gd name="T6" fmla="*/ 3 w 10"/>
                <a:gd name="T7" fmla="*/ 3 h 11"/>
              </a:gdLst>
              <a:ahLst/>
              <a:cxnLst>
                <a:cxn ang="0">
                  <a:pos x="T0" y="T1"/>
                </a:cxn>
                <a:cxn ang="0">
                  <a:pos x="T2" y="T3"/>
                </a:cxn>
                <a:cxn ang="0">
                  <a:pos x="T4" y="T5"/>
                </a:cxn>
                <a:cxn ang="0">
                  <a:pos x="T6" y="T7"/>
                </a:cxn>
              </a:cxnLst>
              <a:rect l="0" t="0" r="r" b="b"/>
              <a:pathLst>
                <a:path w="10" h="11">
                  <a:moveTo>
                    <a:pt x="3" y="3"/>
                  </a:moveTo>
                  <a:cubicBezTo>
                    <a:pt x="4" y="0"/>
                    <a:pt x="5" y="3"/>
                    <a:pt x="10" y="1"/>
                  </a:cubicBezTo>
                  <a:cubicBezTo>
                    <a:pt x="8" y="5"/>
                    <a:pt x="8" y="11"/>
                    <a:pt x="1" y="10"/>
                  </a:cubicBezTo>
                  <a:cubicBezTo>
                    <a:pt x="0" y="8"/>
                    <a:pt x="8" y="4"/>
                    <a:pt x="3" y="3"/>
                  </a:cubicBezTo>
                  <a:close/>
                </a:path>
              </a:pathLst>
            </a:custGeom>
            <a:grpFill/>
            <a:ln>
              <a:noFill/>
            </a:ln>
          </p:spPr>
          <p:txBody>
            <a:bodyPr anchor="ctr"/>
            <a:lstStyle/>
            <a:p>
              <a:pPr algn="ctr"/>
              <a:endParaRPr dirty="0"/>
            </a:p>
          </p:txBody>
        </p:sp>
        <p:sp>
          <p:nvSpPr>
            <p:cNvPr id="117" name="îşlide"/>
            <p:cNvSpPr/>
            <p:nvPr/>
          </p:nvSpPr>
          <p:spPr bwMode="auto">
            <a:xfrm>
              <a:off x="7380337" y="2095825"/>
              <a:ext cx="155487" cy="180701"/>
            </a:xfrm>
            <a:custGeom>
              <a:avLst/>
              <a:gdLst>
                <a:gd name="T0" fmla="*/ 60 w 75"/>
                <a:gd name="T1" fmla="*/ 5 h 87"/>
                <a:gd name="T2" fmla="*/ 68 w 75"/>
                <a:gd name="T3" fmla="*/ 9 h 87"/>
                <a:gd name="T4" fmla="*/ 75 w 75"/>
                <a:gd name="T5" fmla="*/ 14 h 87"/>
                <a:gd name="T6" fmla="*/ 68 w 75"/>
                <a:gd name="T7" fmla="*/ 24 h 87"/>
                <a:gd name="T8" fmla="*/ 66 w 75"/>
                <a:gd name="T9" fmla="*/ 35 h 87"/>
                <a:gd name="T10" fmla="*/ 70 w 75"/>
                <a:gd name="T11" fmla="*/ 38 h 87"/>
                <a:gd name="T12" fmla="*/ 70 w 75"/>
                <a:gd name="T13" fmla="*/ 44 h 87"/>
                <a:gd name="T14" fmla="*/ 73 w 75"/>
                <a:gd name="T15" fmla="*/ 48 h 87"/>
                <a:gd name="T16" fmla="*/ 64 w 75"/>
                <a:gd name="T17" fmla="*/ 53 h 87"/>
                <a:gd name="T18" fmla="*/ 62 w 75"/>
                <a:gd name="T19" fmla="*/ 63 h 87"/>
                <a:gd name="T20" fmla="*/ 62 w 75"/>
                <a:gd name="T21" fmla="*/ 66 h 87"/>
                <a:gd name="T22" fmla="*/ 59 w 75"/>
                <a:gd name="T23" fmla="*/ 66 h 87"/>
                <a:gd name="T24" fmla="*/ 53 w 75"/>
                <a:gd name="T25" fmla="*/ 74 h 87"/>
                <a:gd name="T26" fmla="*/ 53 w 75"/>
                <a:gd name="T27" fmla="*/ 85 h 87"/>
                <a:gd name="T28" fmla="*/ 34 w 75"/>
                <a:gd name="T29" fmla="*/ 79 h 87"/>
                <a:gd name="T30" fmla="*/ 32 w 75"/>
                <a:gd name="T31" fmla="*/ 83 h 87"/>
                <a:gd name="T32" fmla="*/ 27 w 75"/>
                <a:gd name="T33" fmla="*/ 79 h 87"/>
                <a:gd name="T34" fmla="*/ 18 w 75"/>
                <a:gd name="T35" fmla="*/ 79 h 87"/>
                <a:gd name="T36" fmla="*/ 12 w 75"/>
                <a:gd name="T37" fmla="*/ 78 h 87"/>
                <a:gd name="T38" fmla="*/ 4 w 75"/>
                <a:gd name="T39" fmla="*/ 66 h 87"/>
                <a:gd name="T40" fmla="*/ 6 w 75"/>
                <a:gd name="T41" fmla="*/ 59 h 87"/>
                <a:gd name="T42" fmla="*/ 4 w 75"/>
                <a:gd name="T43" fmla="*/ 59 h 87"/>
                <a:gd name="T44" fmla="*/ 3 w 75"/>
                <a:gd name="T45" fmla="*/ 44 h 87"/>
                <a:gd name="T46" fmla="*/ 21 w 75"/>
                <a:gd name="T47" fmla="*/ 42 h 87"/>
                <a:gd name="T48" fmla="*/ 21 w 75"/>
                <a:gd name="T49" fmla="*/ 37 h 87"/>
                <a:gd name="T50" fmla="*/ 34 w 75"/>
                <a:gd name="T51" fmla="*/ 27 h 87"/>
                <a:gd name="T52" fmla="*/ 46 w 75"/>
                <a:gd name="T53" fmla="*/ 24 h 87"/>
                <a:gd name="T54" fmla="*/ 47 w 75"/>
                <a:gd name="T55" fmla="*/ 18 h 87"/>
                <a:gd name="T56" fmla="*/ 51 w 75"/>
                <a:gd name="T57" fmla="*/ 18 h 87"/>
                <a:gd name="T58" fmla="*/ 55 w 75"/>
                <a:gd name="T59" fmla="*/ 14 h 87"/>
                <a:gd name="T60" fmla="*/ 62 w 75"/>
                <a:gd name="T61" fmla="*/ 5 h 87"/>
                <a:gd name="T62" fmla="*/ 60 w 75"/>
                <a:gd name="T63" fmla="*/ 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87">
                  <a:moveTo>
                    <a:pt x="60" y="5"/>
                  </a:moveTo>
                  <a:cubicBezTo>
                    <a:pt x="62" y="0"/>
                    <a:pt x="65" y="9"/>
                    <a:pt x="68" y="9"/>
                  </a:cubicBezTo>
                  <a:cubicBezTo>
                    <a:pt x="70" y="10"/>
                    <a:pt x="72" y="14"/>
                    <a:pt x="75" y="14"/>
                  </a:cubicBezTo>
                  <a:cubicBezTo>
                    <a:pt x="74" y="19"/>
                    <a:pt x="74" y="24"/>
                    <a:pt x="68" y="24"/>
                  </a:cubicBezTo>
                  <a:cubicBezTo>
                    <a:pt x="67" y="27"/>
                    <a:pt x="70" y="35"/>
                    <a:pt x="66" y="35"/>
                  </a:cubicBezTo>
                  <a:cubicBezTo>
                    <a:pt x="66" y="37"/>
                    <a:pt x="69" y="37"/>
                    <a:pt x="70" y="38"/>
                  </a:cubicBezTo>
                  <a:cubicBezTo>
                    <a:pt x="70" y="40"/>
                    <a:pt x="69" y="43"/>
                    <a:pt x="70" y="44"/>
                  </a:cubicBezTo>
                  <a:cubicBezTo>
                    <a:pt x="71" y="46"/>
                    <a:pt x="73" y="46"/>
                    <a:pt x="73" y="48"/>
                  </a:cubicBezTo>
                  <a:cubicBezTo>
                    <a:pt x="73" y="52"/>
                    <a:pt x="67" y="56"/>
                    <a:pt x="64" y="53"/>
                  </a:cubicBezTo>
                  <a:cubicBezTo>
                    <a:pt x="65" y="58"/>
                    <a:pt x="67" y="59"/>
                    <a:pt x="62" y="63"/>
                  </a:cubicBezTo>
                  <a:cubicBezTo>
                    <a:pt x="62" y="63"/>
                    <a:pt x="63" y="66"/>
                    <a:pt x="62" y="66"/>
                  </a:cubicBezTo>
                  <a:cubicBezTo>
                    <a:pt x="62" y="67"/>
                    <a:pt x="59" y="66"/>
                    <a:pt x="59" y="66"/>
                  </a:cubicBezTo>
                  <a:cubicBezTo>
                    <a:pt x="57" y="69"/>
                    <a:pt x="58" y="76"/>
                    <a:pt x="53" y="74"/>
                  </a:cubicBezTo>
                  <a:cubicBezTo>
                    <a:pt x="56" y="77"/>
                    <a:pt x="51" y="79"/>
                    <a:pt x="53" y="85"/>
                  </a:cubicBezTo>
                  <a:cubicBezTo>
                    <a:pt x="43" y="87"/>
                    <a:pt x="41" y="81"/>
                    <a:pt x="34" y="79"/>
                  </a:cubicBezTo>
                  <a:cubicBezTo>
                    <a:pt x="33" y="79"/>
                    <a:pt x="33" y="82"/>
                    <a:pt x="32" y="83"/>
                  </a:cubicBezTo>
                  <a:cubicBezTo>
                    <a:pt x="29" y="85"/>
                    <a:pt x="28" y="80"/>
                    <a:pt x="27" y="79"/>
                  </a:cubicBezTo>
                  <a:cubicBezTo>
                    <a:pt x="24" y="79"/>
                    <a:pt x="20" y="81"/>
                    <a:pt x="18" y="79"/>
                  </a:cubicBezTo>
                  <a:cubicBezTo>
                    <a:pt x="16" y="79"/>
                    <a:pt x="18" y="74"/>
                    <a:pt x="12" y="78"/>
                  </a:cubicBezTo>
                  <a:cubicBezTo>
                    <a:pt x="10" y="73"/>
                    <a:pt x="10" y="67"/>
                    <a:pt x="4" y="66"/>
                  </a:cubicBezTo>
                  <a:cubicBezTo>
                    <a:pt x="4" y="63"/>
                    <a:pt x="7" y="62"/>
                    <a:pt x="6" y="59"/>
                  </a:cubicBezTo>
                  <a:cubicBezTo>
                    <a:pt x="6" y="56"/>
                    <a:pt x="4" y="59"/>
                    <a:pt x="4" y="59"/>
                  </a:cubicBezTo>
                  <a:cubicBezTo>
                    <a:pt x="0" y="56"/>
                    <a:pt x="4" y="51"/>
                    <a:pt x="3" y="44"/>
                  </a:cubicBezTo>
                  <a:cubicBezTo>
                    <a:pt x="10" y="44"/>
                    <a:pt x="16" y="44"/>
                    <a:pt x="21" y="42"/>
                  </a:cubicBezTo>
                  <a:cubicBezTo>
                    <a:pt x="21" y="39"/>
                    <a:pt x="24" y="37"/>
                    <a:pt x="21" y="37"/>
                  </a:cubicBezTo>
                  <a:cubicBezTo>
                    <a:pt x="23" y="34"/>
                    <a:pt x="38" y="30"/>
                    <a:pt x="34" y="27"/>
                  </a:cubicBezTo>
                  <a:cubicBezTo>
                    <a:pt x="37" y="25"/>
                    <a:pt x="41" y="24"/>
                    <a:pt x="46" y="24"/>
                  </a:cubicBezTo>
                  <a:cubicBezTo>
                    <a:pt x="48" y="24"/>
                    <a:pt x="46" y="20"/>
                    <a:pt x="47" y="18"/>
                  </a:cubicBezTo>
                  <a:cubicBezTo>
                    <a:pt x="48" y="17"/>
                    <a:pt x="51" y="18"/>
                    <a:pt x="51" y="18"/>
                  </a:cubicBezTo>
                  <a:cubicBezTo>
                    <a:pt x="52" y="16"/>
                    <a:pt x="51" y="13"/>
                    <a:pt x="55" y="14"/>
                  </a:cubicBezTo>
                  <a:cubicBezTo>
                    <a:pt x="52" y="6"/>
                    <a:pt x="60" y="8"/>
                    <a:pt x="62" y="5"/>
                  </a:cubicBezTo>
                  <a:cubicBezTo>
                    <a:pt x="62" y="5"/>
                    <a:pt x="61" y="5"/>
                    <a:pt x="60" y="5"/>
                  </a:cubicBezTo>
                  <a:close/>
                </a:path>
              </a:pathLst>
            </a:custGeom>
            <a:grpFill/>
            <a:ln>
              <a:noFill/>
            </a:ln>
          </p:spPr>
          <p:txBody>
            <a:bodyPr anchor="ctr"/>
            <a:lstStyle/>
            <a:p>
              <a:pPr algn="ctr"/>
              <a:endParaRPr dirty="0"/>
            </a:p>
          </p:txBody>
        </p:sp>
        <p:sp>
          <p:nvSpPr>
            <p:cNvPr id="118" name="îŝļïḓé"/>
            <p:cNvSpPr/>
            <p:nvPr/>
          </p:nvSpPr>
          <p:spPr bwMode="auto">
            <a:xfrm>
              <a:off x="7540027" y="2224696"/>
              <a:ext cx="71440" cy="81245"/>
            </a:xfrm>
            <a:custGeom>
              <a:avLst/>
              <a:gdLst>
                <a:gd name="T0" fmla="*/ 30 w 34"/>
                <a:gd name="T1" fmla="*/ 1 h 39"/>
                <a:gd name="T2" fmla="*/ 24 w 34"/>
                <a:gd name="T3" fmla="*/ 8 h 39"/>
                <a:gd name="T4" fmla="*/ 23 w 34"/>
                <a:gd name="T5" fmla="*/ 8 h 39"/>
                <a:gd name="T6" fmla="*/ 24 w 34"/>
                <a:gd name="T7" fmla="*/ 14 h 39"/>
                <a:gd name="T8" fmla="*/ 28 w 34"/>
                <a:gd name="T9" fmla="*/ 17 h 39"/>
                <a:gd name="T10" fmla="*/ 30 w 34"/>
                <a:gd name="T11" fmla="*/ 34 h 39"/>
                <a:gd name="T12" fmla="*/ 23 w 34"/>
                <a:gd name="T13" fmla="*/ 34 h 39"/>
                <a:gd name="T14" fmla="*/ 17 w 34"/>
                <a:gd name="T15" fmla="*/ 16 h 39"/>
                <a:gd name="T16" fmla="*/ 10 w 34"/>
                <a:gd name="T17" fmla="*/ 21 h 39"/>
                <a:gd name="T18" fmla="*/ 10 w 34"/>
                <a:gd name="T19" fmla="*/ 32 h 39"/>
                <a:gd name="T20" fmla="*/ 4 w 34"/>
                <a:gd name="T21" fmla="*/ 38 h 39"/>
                <a:gd name="T22" fmla="*/ 2 w 34"/>
                <a:gd name="T23" fmla="*/ 29 h 39"/>
                <a:gd name="T24" fmla="*/ 4 w 34"/>
                <a:gd name="T25" fmla="*/ 27 h 39"/>
                <a:gd name="T26" fmla="*/ 2 w 34"/>
                <a:gd name="T27" fmla="*/ 25 h 39"/>
                <a:gd name="T28" fmla="*/ 4 w 34"/>
                <a:gd name="T29" fmla="*/ 17 h 39"/>
                <a:gd name="T30" fmla="*/ 0 w 34"/>
                <a:gd name="T31" fmla="*/ 14 h 39"/>
                <a:gd name="T32" fmla="*/ 15 w 34"/>
                <a:gd name="T33" fmla="*/ 1 h 39"/>
                <a:gd name="T34" fmla="*/ 30 w 34"/>
                <a:gd name="T3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39">
                  <a:moveTo>
                    <a:pt x="30" y="1"/>
                  </a:moveTo>
                  <a:cubicBezTo>
                    <a:pt x="34" y="9"/>
                    <a:pt x="21" y="5"/>
                    <a:pt x="24" y="8"/>
                  </a:cubicBezTo>
                  <a:cubicBezTo>
                    <a:pt x="27" y="11"/>
                    <a:pt x="25" y="9"/>
                    <a:pt x="23" y="8"/>
                  </a:cubicBezTo>
                  <a:cubicBezTo>
                    <a:pt x="23" y="11"/>
                    <a:pt x="23" y="12"/>
                    <a:pt x="24" y="14"/>
                  </a:cubicBezTo>
                  <a:cubicBezTo>
                    <a:pt x="25" y="15"/>
                    <a:pt x="28" y="17"/>
                    <a:pt x="28" y="17"/>
                  </a:cubicBezTo>
                  <a:cubicBezTo>
                    <a:pt x="30" y="22"/>
                    <a:pt x="28" y="28"/>
                    <a:pt x="30" y="34"/>
                  </a:cubicBezTo>
                  <a:cubicBezTo>
                    <a:pt x="28" y="34"/>
                    <a:pt x="25" y="34"/>
                    <a:pt x="23" y="34"/>
                  </a:cubicBezTo>
                  <a:cubicBezTo>
                    <a:pt x="20" y="28"/>
                    <a:pt x="17" y="23"/>
                    <a:pt x="17" y="16"/>
                  </a:cubicBezTo>
                  <a:cubicBezTo>
                    <a:pt x="13" y="16"/>
                    <a:pt x="16" y="23"/>
                    <a:pt x="10" y="21"/>
                  </a:cubicBezTo>
                  <a:cubicBezTo>
                    <a:pt x="10" y="25"/>
                    <a:pt x="10" y="29"/>
                    <a:pt x="10" y="32"/>
                  </a:cubicBezTo>
                  <a:cubicBezTo>
                    <a:pt x="10" y="37"/>
                    <a:pt x="4" y="34"/>
                    <a:pt x="4" y="38"/>
                  </a:cubicBezTo>
                  <a:cubicBezTo>
                    <a:pt x="1" y="39"/>
                    <a:pt x="1" y="32"/>
                    <a:pt x="2" y="29"/>
                  </a:cubicBezTo>
                  <a:cubicBezTo>
                    <a:pt x="2" y="28"/>
                    <a:pt x="4" y="27"/>
                    <a:pt x="4" y="27"/>
                  </a:cubicBezTo>
                  <a:cubicBezTo>
                    <a:pt x="4" y="25"/>
                    <a:pt x="2" y="26"/>
                    <a:pt x="2" y="25"/>
                  </a:cubicBezTo>
                  <a:cubicBezTo>
                    <a:pt x="2" y="24"/>
                    <a:pt x="5" y="20"/>
                    <a:pt x="4" y="17"/>
                  </a:cubicBezTo>
                  <a:cubicBezTo>
                    <a:pt x="5" y="14"/>
                    <a:pt x="2" y="14"/>
                    <a:pt x="0" y="14"/>
                  </a:cubicBezTo>
                  <a:cubicBezTo>
                    <a:pt x="2" y="7"/>
                    <a:pt x="5" y="0"/>
                    <a:pt x="15" y="1"/>
                  </a:cubicBezTo>
                  <a:cubicBezTo>
                    <a:pt x="9" y="7"/>
                    <a:pt x="26" y="1"/>
                    <a:pt x="30" y="1"/>
                  </a:cubicBezTo>
                  <a:close/>
                </a:path>
              </a:pathLst>
            </a:custGeom>
            <a:grpFill/>
            <a:ln>
              <a:noFill/>
            </a:ln>
          </p:spPr>
          <p:txBody>
            <a:bodyPr anchor="ctr"/>
            <a:lstStyle/>
            <a:p>
              <a:pPr algn="ctr"/>
              <a:endParaRPr dirty="0"/>
            </a:p>
          </p:txBody>
        </p:sp>
        <p:sp>
          <p:nvSpPr>
            <p:cNvPr id="119" name="išlíḑé"/>
            <p:cNvSpPr/>
            <p:nvPr/>
          </p:nvSpPr>
          <p:spPr bwMode="auto">
            <a:xfrm>
              <a:off x="7328508" y="2304541"/>
              <a:ext cx="163892" cy="47627"/>
            </a:xfrm>
            <a:custGeom>
              <a:avLst/>
              <a:gdLst>
                <a:gd name="T0" fmla="*/ 2 w 79"/>
                <a:gd name="T1" fmla="*/ 7 h 23"/>
                <a:gd name="T2" fmla="*/ 9 w 79"/>
                <a:gd name="T3" fmla="*/ 2 h 23"/>
                <a:gd name="T4" fmla="*/ 13 w 79"/>
                <a:gd name="T5" fmla="*/ 6 h 23"/>
                <a:gd name="T6" fmla="*/ 16 w 79"/>
                <a:gd name="T7" fmla="*/ 7 h 23"/>
                <a:gd name="T8" fmla="*/ 35 w 79"/>
                <a:gd name="T9" fmla="*/ 11 h 23"/>
                <a:gd name="T10" fmla="*/ 54 w 79"/>
                <a:gd name="T11" fmla="*/ 9 h 23"/>
                <a:gd name="T12" fmla="*/ 57 w 79"/>
                <a:gd name="T13" fmla="*/ 13 h 23"/>
                <a:gd name="T14" fmla="*/ 63 w 79"/>
                <a:gd name="T15" fmla="*/ 15 h 23"/>
                <a:gd name="T16" fmla="*/ 72 w 79"/>
                <a:gd name="T17" fmla="*/ 15 h 23"/>
                <a:gd name="T18" fmla="*/ 74 w 79"/>
                <a:gd name="T19" fmla="*/ 20 h 23"/>
                <a:gd name="T20" fmla="*/ 71 w 79"/>
                <a:gd name="T21" fmla="*/ 20 h 23"/>
                <a:gd name="T22" fmla="*/ 33 w 79"/>
                <a:gd name="T23" fmla="*/ 15 h 23"/>
                <a:gd name="T24" fmla="*/ 24 w 79"/>
                <a:gd name="T25" fmla="*/ 15 h 23"/>
                <a:gd name="T26" fmla="*/ 11 w 79"/>
                <a:gd name="T27" fmla="*/ 11 h 23"/>
                <a:gd name="T28" fmla="*/ 2 w 79"/>
                <a:gd name="T29"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23">
                  <a:moveTo>
                    <a:pt x="2" y="7"/>
                  </a:moveTo>
                  <a:cubicBezTo>
                    <a:pt x="0" y="1"/>
                    <a:pt x="8" y="5"/>
                    <a:pt x="9" y="2"/>
                  </a:cubicBezTo>
                  <a:cubicBezTo>
                    <a:pt x="13" y="0"/>
                    <a:pt x="11" y="4"/>
                    <a:pt x="13" y="6"/>
                  </a:cubicBezTo>
                  <a:cubicBezTo>
                    <a:pt x="14" y="6"/>
                    <a:pt x="17" y="5"/>
                    <a:pt x="16" y="7"/>
                  </a:cubicBezTo>
                  <a:cubicBezTo>
                    <a:pt x="25" y="5"/>
                    <a:pt x="28" y="6"/>
                    <a:pt x="35" y="11"/>
                  </a:cubicBezTo>
                  <a:cubicBezTo>
                    <a:pt x="42" y="7"/>
                    <a:pt x="44" y="9"/>
                    <a:pt x="54" y="9"/>
                  </a:cubicBezTo>
                  <a:cubicBezTo>
                    <a:pt x="57" y="9"/>
                    <a:pt x="57" y="11"/>
                    <a:pt x="57" y="13"/>
                  </a:cubicBezTo>
                  <a:cubicBezTo>
                    <a:pt x="60" y="13"/>
                    <a:pt x="63" y="13"/>
                    <a:pt x="63" y="15"/>
                  </a:cubicBezTo>
                  <a:cubicBezTo>
                    <a:pt x="68" y="12"/>
                    <a:pt x="72" y="19"/>
                    <a:pt x="72" y="15"/>
                  </a:cubicBezTo>
                  <a:cubicBezTo>
                    <a:pt x="79" y="15"/>
                    <a:pt x="68" y="21"/>
                    <a:pt x="74" y="20"/>
                  </a:cubicBezTo>
                  <a:cubicBezTo>
                    <a:pt x="73" y="23"/>
                    <a:pt x="73" y="20"/>
                    <a:pt x="71" y="20"/>
                  </a:cubicBezTo>
                  <a:cubicBezTo>
                    <a:pt x="56" y="23"/>
                    <a:pt x="45" y="17"/>
                    <a:pt x="33" y="15"/>
                  </a:cubicBezTo>
                  <a:cubicBezTo>
                    <a:pt x="30" y="14"/>
                    <a:pt x="27" y="15"/>
                    <a:pt x="24" y="15"/>
                  </a:cubicBezTo>
                  <a:cubicBezTo>
                    <a:pt x="19" y="14"/>
                    <a:pt x="15" y="12"/>
                    <a:pt x="11" y="11"/>
                  </a:cubicBezTo>
                  <a:cubicBezTo>
                    <a:pt x="7" y="10"/>
                    <a:pt x="2" y="12"/>
                    <a:pt x="2" y="7"/>
                  </a:cubicBezTo>
                  <a:close/>
                </a:path>
              </a:pathLst>
            </a:custGeom>
            <a:grpFill/>
            <a:ln>
              <a:noFill/>
            </a:ln>
          </p:spPr>
          <p:txBody>
            <a:bodyPr anchor="ctr"/>
            <a:lstStyle/>
            <a:p>
              <a:pPr algn="ctr"/>
              <a:endParaRPr dirty="0"/>
            </a:p>
          </p:txBody>
        </p:sp>
        <p:sp>
          <p:nvSpPr>
            <p:cNvPr id="120" name="ïŝḷiḑê"/>
            <p:cNvSpPr/>
            <p:nvPr/>
          </p:nvSpPr>
          <p:spPr bwMode="auto">
            <a:xfrm>
              <a:off x="7547030" y="2360572"/>
              <a:ext cx="25214" cy="9806"/>
            </a:xfrm>
            <a:custGeom>
              <a:avLst/>
              <a:gdLst>
                <a:gd name="T0" fmla="*/ 5 w 12"/>
                <a:gd name="T1" fmla="*/ 3 h 5"/>
                <a:gd name="T2" fmla="*/ 12 w 12"/>
                <a:gd name="T3" fmla="*/ 5 h 5"/>
                <a:gd name="T4" fmla="*/ 5 w 12"/>
                <a:gd name="T5" fmla="*/ 5 h 5"/>
                <a:gd name="T6" fmla="*/ 3 w 12"/>
                <a:gd name="T7" fmla="*/ 3 h 5"/>
                <a:gd name="T8" fmla="*/ 5 w 12"/>
                <a:gd name="T9" fmla="*/ 3 h 5"/>
              </a:gdLst>
              <a:ahLst/>
              <a:cxnLst>
                <a:cxn ang="0">
                  <a:pos x="T0" y="T1"/>
                </a:cxn>
                <a:cxn ang="0">
                  <a:pos x="T2" y="T3"/>
                </a:cxn>
                <a:cxn ang="0">
                  <a:pos x="T4" y="T5"/>
                </a:cxn>
                <a:cxn ang="0">
                  <a:pos x="T6" y="T7"/>
                </a:cxn>
                <a:cxn ang="0">
                  <a:pos x="T8" y="T9"/>
                </a:cxn>
              </a:cxnLst>
              <a:rect l="0" t="0" r="r" b="b"/>
              <a:pathLst>
                <a:path w="12" h="5">
                  <a:moveTo>
                    <a:pt x="5" y="3"/>
                  </a:moveTo>
                  <a:cubicBezTo>
                    <a:pt x="8" y="3"/>
                    <a:pt x="12" y="2"/>
                    <a:pt x="12" y="5"/>
                  </a:cubicBezTo>
                  <a:cubicBezTo>
                    <a:pt x="10" y="5"/>
                    <a:pt x="7" y="5"/>
                    <a:pt x="5" y="5"/>
                  </a:cubicBezTo>
                  <a:cubicBezTo>
                    <a:pt x="5" y="3"/>
                    <a:pt x="3" y="3"/>
                    <a:pt x="3" y="3"/>
                  </a:cubicBezTo>
                  <a:cubicBezTo>
                    <a:pt x="0" y="0"/>
                    <a:pt x="4" y="1"/>
                    <a:pt x="5" y="3"/>
                  </a:cubicBezTo>
                  <a:close/>
                </a:path>
              </a:pathLst>
            </a:custGeom>
            <a:grpFill/>
            <a:ln>
              <a:noFill/>
            </a:ln>
          </p:spPr>
          <p:txBody>
            <a:bodyPr anchor="ctr"/>
            <a:lstStyle/>
            <a:p>
              <a:pPr algn="ctr"/>
              <a:endParaRPr dirty="0"/>
            </a:p>
          </p:txBody>
        </p:sp>
        <p:sp>
          <p:nvSpPr>
            <p:cNvPr id="121" name="iŝḻiďé"/>
            <p:cNvSpPr/>
            <p:nvPr/>
          </p:nvSpPr>
          <p:spPr bwMode="auto">
            <a:xfrm>
              <a:off x="8288045" y="2892868"/>
              <a:ext cx="120467" cy="121868"/>
            </a:xfrm>
            <a:custGeom>
              <a:avLst/>
              <a:gdLst>
                <a:gd name="T0" fmla="*/ 1 w 58"/>
                <a:gd name="T1" fmla="*/ 51 h 59"/>
                <a:gd name="T2" fmla="*/ 5 w 58"/>
                <a:gd name="T3" fmla="*/ 43 h 59"/>
                <a:gd name="T4" fmla="*/ 8 w 58"/>
                <a:gd name="T5" fmla="*/ 41 h 59"/>
                <a:gd name="T6" fmla="*/ 8 w 58"/>
                <a:gd name="T7" fmla="*/ 38 h 59"/>
                <a:gd name="T8" fmla="*/ 12 w 58"/>
                <a:gd name="T9" fmla="*/ 38 h 59"/>
                <a:gd name="T10" fmla="*/ 14 w 58"/>
                <a:gd name="T11" fmla="*/ 34 h 59"/>
                <a:gd name="T12" fmla="*/ 21 w 58"/>
                <a:gd name="T13" fmla="*/ 32 h 59"/>
                <a:gd name="T14" fmla="*/ 25 w 58"/>
                <a:gd name="T15" fmla="*/ 28 h 59"/>
                <a:gd name="T16" fmla="*/ 29 w 58"/>
                <a:gd name="T17" fmla="*/ 23 h 59"/>
                <a:gd name="T18" fmla="*/ 33 w 58"/>
                <a:gd name="T19" fmla="*/ 19 h 59"/>
                <a:gd name="T20" fmla="*/ 38 w 58"/>
                <a:gd name="T21" fmla="*/ 21 h 59"/>
                <a:gd name="T22" fmla="*/ 36 w 58"/>
                <a:gd name="T23" fmla="*/ 13 h 59"/>
                <a:gd name="T24" fmla="*/ 44 w 58"/>
                <a:gd name="T25" fmla="*/ 4 h 59"/>
                <a:gd name="T26" fmla="*/ 49 w 58"/>
                <a:gd name="T27" fmla="*/ 0 h 59"/>
                <a:gd name="T28" fmla="*/ 55 w 58"/>
                <a:gd name="T29" fmla="*/ 4 h 59"/>
                <a:gd name="T30" fmla="*/ 57 w 58"/>
                <a:gd name="T31" fmla="*/ 13 h 59"/>
                <a:gd name="T32" fmla="*/ 55 w 58"/>
                <a:gd name="T33" fmla="*/ 19 h 59"/>
                <a:gd name="T34" fmla="*/ 51 w 58"/>
                <a:gd name="T35" fmla="*/ 19 h 59"/>
                <a:gd name="T36" fmla="*/ 49 w 58"/>
                <a:gd name="T37" fmla="*/ 28 h 59"/>
                <a:gd name="T38" fmla="*/ 42 w 58"/>
                <a:gd name="T39" fmla="*/ 30 h 59"/>
                <a:gd name="T40" fmla="*/ 36 w 58"/>
                <a:gd name="T41" fmla="*/ 43 h 59"/>
                <a:gd name="T42" fmla="*/ 33 w 58"/>
                <a:gd name="T43" fmla="*/ 51 h 59"/>
                <a:gd name="T44" fmla="*/ 29 w 58"/>
                <a:gd name="T45" fmla="*/ 54 h 59"/>
                <a:gd name="T46" fmla="*/ 14 w 58"/>
                <a:gd name="T47" fmla="*/ 49 h 59"/>
                <a:gd name="T48" fmla="*/ 7 w 58"/>
                <a:gd name="T49" fmla="*/ 51 h 59"/>
                <a:gd name="T50" fmla="*/ 5 w 58"/>
                <a:gd name="T51" fmla="*/ 47 h 59"/>
                <a:gd name="T52" fmla="*/ 1 w 58"/>
                <a:gd name="T53"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59">
                  <a:moveTo>
                    <a:pt x="1" y="51"/>
                  </a:moveTo>
                  <a:cubicBezTo>
                    <a:pt x="0" y="48"/>
                    <a:pt x="3" y="45"/>
                    <a:pt x="5" y="43"/>
                  </a:cubicBezTo>
                  <a:cubicBezTo>
                    <a:pt x="5" y="43"/>
                    <a:pt x="8" y="42"/>
                    <a:pt x="8" y="41"/>
                  </a:cubicBezTo>
                  <a:cubicBezTo>
                    <a:pt x="9" y="41"/>
                    <a:pt x="8" y="38"/>
                    <a:pt x="8" y="38"/>
                  </a:cubicBezTo>
                  <a:cubicBezTo>
                    <a:pt x="9" y="37"/>
                    <a:pt x="12" y="38"/>
                    <a:pt x="12" y="38"/>
                  </a:cubicBezTo>
                  <a:cubicBezTo>
                    <a:pt x="13" y="37"/>
                    <a:pt x="13" y="34"/>
                    <a:pt x="14" y="34"/>
                  </a:cubicBezTo>
                  <a:cubicBezTo>
                    <a:pt x="16" y="33"/>
                    <a:pt x="20" y="34"/>
                    <a:pt x="21" y="32"/>
                  </a:cubicBezTo>
                  <a:cubicBezTo>
                    <a:pt x="23" y="29"/>
                    <a:pt x="21" y="29"/>
                    <a:pt x="25" y="28"/>
                  </a:cubicBezTo>
                  <a:cubicBezTo>
                    <a:pt x="29" y="28"/>
                    <a:pt x="27" y="25"/>
                    <a:pt x="29" y="23"/>
                  </a:cubicBezTo>
                  <a:cubicBezTo>
                    <a:pt x="29" y="22"/>
                    <a:pt x="35" y="27"/>
                    <a:pt x="33" y="19"/>
                  </a:cubicBezTo>
                  <a:cubicBezTo>
                    <a:pt x="36" y="18"/>
                    <a:pt x="36" y="21"/>
                    <a:pt x="38" y="21"/>
                  </a:cubicBezTo>
                  <a:cubicBezTo>
                    <a:pt x="38" y="17"/>
                    <a:pt x="36" y="17"/>
                    <a:pt x="36" y="13"/>
                  </a:cubicBezTo>
                  <a:cubicBezTo>
                    <a:pt x="43" y="15"/>
                    <a:pt x="42" y="7"/>
                    <a:pt x="44" y="4"/>
                  </a:cubicBezTo>
                  <a:cubicBezTo>
                    <a:pt x="45" y="2"/>
                    <a:pt x="50" y="4"/>
                    <a:pt x="49" y="0"/>
                  </a:cubicBezTo>
                  <a:cubicBezTo>
                    <a:pt x="51" y="1"/>
                    <a:pt x="51" y="5"/>
                    <a:pt x="55" y="4"/>
                  </a:cubicBezTo>
                  <a:cubicBezTo>
                    <a:pt x="53" y="9"/>
                    <a:pt x="58" y="9"/>
                    <a:pt x="57" y="13"/>
                  </a:cubicBezTo>
                  <a:cubicBezTo>
                    <a:pt x="54" y="13"/>
                    <a:pt x="56" y="17"/>
                    <a:pt x="55" y="19"/>
                  </a:cubicBezTo>
                  <a:cubicBezTo>
                    <a:pt x="55" y="19"/>
                    <a:pt x="52" y="18"/>
                    <a:pt x="51" y="19"/>
                  </a:cubicBezTo>
                  <a:cubicBezTo>
                    <a:pt x="50" y="20"/>
                    <a:pt x="50" y="24"/>
                    <a:pt x="49" y="28"/>
                  </a:cubicBezTo>
                  <a:cubicBezTo>
                    <a:pt x="46" y="31"/>
                    <a:pt x="46" y="27"/>
                    <a:pt x="42" y="30"/>
                  </a:cubicBezTo>
                  <a:cubicBezTo>
                    <a:pt x="37" y="33"/>
                    <a:pt x="38" y="39"/>
                    <a:pt x="36" y="43"/>
                  </a:cubicBezTo>
                  <a:cubicBezTo>
                    <a:pt x="36" y="44"/>
                    <a:pt x="31" y="45"/>
                    <a:pt x="33" y="51"/>
                  </a:cubicBezTo>
                  <a:cubicBezTo>
                    <a:pt x="29" y="50"/>
                    <a:pt x="29" y="52"/>
                    <a:pt x="29" y="54"/>
                  </a:cubicBezTo>
                  <a:cubicBezTo>
                    <a:pt x="24" y="49"/>
                    <a:pt x="15" y="59"/>
                    <a:pt x="14" y="49"/>
                  </a:cubicBezTo>
                  <a:cubicBezTo>
                    <a:pt x="13" y="49"/>
                    <a:pt x="9" y="52"/>
                    <a:pt x="7" y="51"/>
                  </a:cubicBezTo>
                  <a:cubicBezTo>
                    <a:pt x="6" y="51"/>
                    <a:pt x="4" y="47"/>
                    <a:pt x="5" y="47"/>
                  </a:cubicBezTo>
                  <a:cubicBezTo>
                    <a:pt x="1" y="47"/>
                    <a:pt x="9" y="54"/>
                    <a:pt x="1" y="51"/>
                  </a:cubicBezTo>
                  <a:close/>
                </a:path>
              </a:pathLst>
            </a:custGeom>
            <a:grpFill/>
            <a:ln>
              <a:noFill/>
            </a:ln>
          </p:spPr>
          <p:txBody>
            <a:bodyPr anchor="ctr"/>
            <a:lstStyle/>
            <a:p>
              <a:pPr algn="ctr"/>
              <a:endParaRPr dirty="0"/>
            </a:p>
          </p:txBody>
        </p:sp>
        <p:sp>
          <p:nvSpPr>
            <p:cNvPr id="122" name="iṣḻiḋè"/>
            <p:cNvSpPr/>
            <p:nvPr/>
          </p:nvSpPr>
          <p:spPr bwMode="auto">
            <a:xfrm>
              <a:off x="4137528" y="505936"/>
              <a:ext cx="169495" cy="126070"/>
            </a:xfrm>
            <a:custGeom>
              <a:avLst/>
              <a:gdLst>
                <a:gd name="T0" fmla="*/ 22 w 82"/>
                <a:gd name="T1" fmla="*/ 0 h 61"/>
                <a:gd name="T2" fmla="*/ 31 w 82"/>
                <a:gd name="T3" fmla="*/ 8 h 61"/>
                <a:gd name="T4" fmla="*/ 37 w 82"/>
                <a:gd name="T5" fmla="*/ 9 h 61"/>
                <a:gd name="T6" fmla="*/ 41 w 82"/>
                <a:gd name="T7" fmla="*/ 9 h 61"/>
                <a:gd name="T8" fmla="*/ 43 w 82"/>
                <a:gd name="T9" fmla="*/ 11 h 61"/>
                <a:gd name="T10" fmla="*/ 48 w 82"/>
                <a:gd name="T11" fmla="*/ 15 h 61"/>
                <a:gd name="T12" fmla="*/ 54 w 82"/>
                <a:gd name="T13" fmla="*/ 15 h 61"/>
                <a:gd name="T14" fmla="*/ 65 w 82"/>
                <a:gd name="T15" fmla="*/ 19 h 61"/>
                <a:gd name="T16" fmla="*/ 65 w 82"/>
                <a:gd name="T17" fmla="*/ 24 h 61"/>
                <a:gd name="T18" fmla="*/ 71 w 82"/>
                <a:gd name="T19" fmla="*/ 24 h 61"/>
                <a:gd name="T20" fmla="*/ 71 w 82"/>
                <a:gd name="T21" fmla="*/ 28 h 61"/>
                <a:gd name="T22" fmla="*/ 82 w 82"/>
                <a:gd name="T23" fmla="*/ 36 h 61"/>
                <a:gd name="T24" fmla="*/ 80 w 82"/>
                <a:gd name="T25" fmla="*/ 41 h 61"/>
                <a:gd name="T26" fmla="*/ 76 w 82"/>
                <a:gd name="T27" fmla="*/ 39 h 61"/>
                <a:gd name="T28" fmla="*/ 67 w 82"/>
                <a:gd name="T29" fmla="*/ 45 h 61"/>
                <a:gd name="T30" fmla="*/ 65 w 82"/>
                <a:gd name="T31" fmla="*/ 49 h 61"/>
                <a:gd name="T32" fmla="*/ 61 w 82"/>
                <a:gd name="T33" fmla="*/ 52 h 61"/>
                <a:gd name="T34" fmla="*/ 50 w 82"/>
                <a:gd name="T35" fmla="*/ 52 h 61"/>
                <a:gd name="T36" fmla="*/ 50 w 82"/>
                <a:gd name="T37" fmla="*/ 54 h 61"/>
                <a:gd name="T38" fmla="*/ 43 w 82"/>
                <a:gd name="T39" fmla="*/ 56 h 61"/>
                <a:gd name="T40" fmla="*/ 41 w 82"/>
                <a:gd name="T41" fmla="*/ 52 h 61"/>
                <a:gd name="T42" fmla="*/ 30 w 82"/>
                <a:gd name="T43" fmla="*/ 52 h 61"/>
                <a:gd name="T44" fmla="*/ 26 w 82"/>
                <a:gd name="T45" fmla="*/ 49 h 61"/>
                <a:gd name="T46" fmla="*/ 31 w 82"/>
                <a:gd name="T47" fmla="*/ 45 h 61"/>
                <a:gd name="T48" fmla="*/ 22 w 82"/>
                <a:gd name="T49" fmla="*/ 43 h 61"/>
                <a:gd name="T50" fmla="*/ 28 w 82"/>
                <a:gd name="T51" fmla="*/ 39 h 61"/>
                <a:gd name="T52" fmla="*/ 31 w 82"/>
                <a:gd name="T53" fmla="*/ 36 h 61"/>
                <a:gd name="T54" fmla="*/ 37 w 82"/>
                <a:gd name="T55" fmla="*/ 37 h 61"/>
                <a:gd name="T56" fmla="*/ 35 w 82"/>
                <a:gd name="T57" fmla="*/ 32 h 61"/>
                <a:gd name="T58" fmla="*/ 18 w 82"/>
                <a:gd name="T59" fmla="*/ 36 h 61"/>
                <a:gd name="T60" fmla="*/ 13 w 82"/>
                <a:gd name="T61" fmla="*/ 34 h 61"/>
                <a:gd name="T62" fmla="*/ 9 w 82"/>
                <a:gd name="T63" fmla="*/ 30 h 61"/>
                <a:gd name="T64" fmla="*/ 2 w 82"/>
                <a:gd name="T65" fmla="*/ 26 h 61"/>
                <a:gd name="T66" fmla="*/ 0 w 82"/>
                <a:gd name="T67" fmla="*/ 21 h 61"/>
                <a:gd name="T68" fmla="*/ 5 w 82"/>
                <a:gd name="T69" fmla="*/ 17 h 61"/>
                <a:gd name="T70" fmla="*/ 9 w 82"/>
                <a:gd name="T71" fmla="*/ 13 h 61"/>
                <a:gd name="T72" fmla="*/ 11 w 82"/>
                <a:gd name="T73" fmla="*/ 8 h 61"/>
                <a:gd name="T74" fmla="*/ 15 w 82"/>
                <a:gd name="T75" fmla="*/ 8 h 61"/>
                <a:gd name="T76" fmla="*/ 18 w 82"/>
                <a:gd name="T77" fmla="*/ 4 h 61"/>
                <a:gd name="T78" fmla="*/ 22 w 82"/>
                <a:gd name="T7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61">
                  <a:moveTo>
                    <a:pt x="22" y="0"/>
                  </a:moveTo>
                  <a:cubicBezTo>
                    <a:pt x="25" y="3"/>
                    <a:pt x="30" y="3"/>
                    <a:pt x="31" y="8"/>
                  </a:cubicBezTo>
                  <a:cubicBezTo>
                    <a:pt x="35" y="6"/>
                    <a:pt x="36" y="9"/>
                    <a:pt x="37" y="9"/>
                  </a:cubicBezTo>
                  <a:cubicBezTo>
                    <a:pt x="38" y="10"/>
                    <a:pt x="40" y="9"/>
                    <a:pt x="41" y="9"/>
                  </a:cubicBezTo>
                  <a:cubicBezTo>
                    <a:pt x="41" y="10"/>
                    <a:pt x="41" y="13"/>
                    <a:pt x="43" y="11"/>
                  </a:cubicBezTo>
                  <a:cubicBezTo>
                    <a:pt x="46" y="8"/>
                    <a:pt x="45" y="13"/>
                    <a:pt x="48" y="15"/>
                  </a:cubicBezTo>
                  <a:cubicBezTo>
                    <a:pt x="49" y="16"/>
                    <a:pt x="52" y="14"/>
                    <a:pt x="54" y="15"/>
                  </a:cubicBezTo>
                  <a:cubicBezTo>
                    <a:pt x="55" y="16"/>
                    <a:pt x="58" y="21"/>
                    <a:pt x="65" y="19"/>
                  </a:cubicBezTo>
                  <a:cubicBezTo>
                    <a:pt x="65" y="21"/>
                    <a:pt x="65" y="22"/>
                    <a:pt x="65" y="24"/>
                  </a:cubicBezTo>
                  <a:cubicBezTo>
                    <a:pt x="66" y="25"/>
                    <a:pt x="69" y="23"/>
                    <a:pt x="71" y="24"/>
                  </a:cubicBezTo>
                  <a:cubicBezTo>
                    <a:pt x="71" y="25"/>
                    <a:pt x="70" y="28"/>
                    <a:pt x="71" y="28"/>
                  </a:cubicBezTo>
                  <a:cubicBezTo>
                    <a:pt x="73" y="30"/>
                    <a:pt x="78" y="32"/>
                    <a:pt x="82" y="36"/>
                  </a:cubicBezTo>
                  <a:cubicBezTo>
                    <a:pt x="82" y="37"/>
                    <a:pt x="81" y="41"/>
                    <a:pt x="80" y="41"/>
                  </a:cubicBezTo>
                  <a:cubicBezTo>
                    <a:pt x="78" y="42"/>
                    <a:pt x="76" y="39"/>
                    <a:pt x="76" y="39"/>
                  </a:cubicBezTo>
                  <a:cubicBezTo>
                    <a:pt x="73" y="41"/>
                    <a:pt x="71" y="44"/>
                    <a:pt x="67" y="45"/>
                  </a:cubicBezTo>
                  <a:cubicBezTo>
                    <a:pt x="65" y="45"/>
                    <a:pt x="65" y="47"/>
                    <a:pt x="65" y="49"/>
                  </a:cubicBezTo>
                  <a:cubicBezTo>
                    <a:pt x="62" y="48"/>
                    <a:pt x="61" y="50"/>
                    <a:pt x="61" y="52"/>
                  </a:cubicBezTo>
                  <a:cubicBezTo>
                    <a:pt x="55" y="53"/>
                    <a:pt x="54" y="48"/>
                    <a:pt x="50" y="52"/>
                  </a:cubicBezTo>
                  <a:cubicBezTo>
                    <a:pt x="48" y="53"/>
                    <a:pt x="49" y="54"/>
                    <a:pt x="50" y="54"/>
                  </a:cubicBezTo>
                  <a:cubicBezTo>
                    <a:pt x="49" y="61"/>
                    <a:pt x="43" y="49"/>
                    <a:pt x="43" y="56"/>
                  </a:cubicBezTo>
                  <a:cubicBezTo>
                    <a:pt x="41" y="56"/>
                    <a:pt x="41" y="54"/>
                    <a:pt x="41" y="52"/>
                  </a:cubicBezTo>
                  <a:cubicBezTo>
                    <a:pt x="37" y="56"/>
                    <a:pt x="35" y="51"/>
                    <a:pt x="30" y="52"/>
                  </a:cubicBezTo>
                  <a:cubicBezTo>
                    <a:pt x="30" y="49"/>
                    <a:pt x="28" y="49"/>
                    <a:pt x="26" y="49"/>
                  </a:cubicBezTo>
                  <a:cubicBezTo>
                    <a:pt x="26" y="46"/>
                    <a:pt x="31" y="48"/>
                    <a:pt x="31" y="45"/>
                  </a:cubicBezTo>
                  <a:cubicBezTo>
                    <a:pt x="32" y="41"/>
                    <a:pt x="25" y="44"/>
                    <a:pt x="22" y="43"/>
                  </a:cubicBezTo>
                  <a:cubicBezTo>
                    <a:pt x="21" y="38"/>
                    <a:pt x="25" y="40"/>
                    <a:pt x="28" y="39"/>
                  </a:cubicBezTo>
                  <a:cubicBezTo>
                    <a:pt x="28" y="39"/>
                    <a:pt x="31" y="36"/>
                    <a:pt x="31" y="36"/>
                  </a:cubicBezTo>
                  <a:cubicBezTo>
                    <a:pt x="33" y="35"/>
                    <a:pt x="34" y="38"/>
                    <a:pt x="37" y="37"/>
                  </a:cubicBezTo>
                  <a:cubicBezTo>
                    <a:pt x="37" y="34"/>
                    <a:pt x="35" y="34"/>
                    <a:pt x="35" y="32"/>
                  </a:cubicBezTo>
                  <a:cubicBezTo>
                    <a:pt x="33" y="33"/>
                    <a:pt x="22" y="32"/>
                    <a:pt x="18" y="36"/>
                  </a:cubicBezTo>
                  <a:cubicBezTo>
                    <a:pt x="15" y="39"/>
                    <a:pt x="18" y="35"/>
                    <a:pt x="13" y="34"/>
                  </a:cubicBezTo>
                  <a:cubicBezTo>
                    <a:pt x="7" y="32"/>
                    <a:pt x="3" y="35"/>
                    <a:pt x="9" y="30"/>
                  </a:cubicBezTo>
                  <a:cubicBezTo>
                    <a:pt x="9" y="26"/>
                    <a:pt x="3" y="29"/>
                    <a:pt x="2" y="26"/>
                  </a:cubicBezTo>
                  <a:cubicBezTo>
                    <a:pt x="4" y="22"/>
                    <a:pt x="8" y="17"/>
                    <a:pt x="0" y="21"/>
                  </a:cubicBezTo>
                  <a:cubicBezTo>
                    <a:pt x="0" y="18"/>
                    <a:pt x="2" y="17"/>
                    <a:pt x="5" y="17"/>
                  </a:cubicBezTo>
                  <a:cubicBezTo>
                    <a:pt x="7" y="16"/>
                    <a:pt x="7" y="13"/>
                    <a:pt x="9" y="13"/>
                  </a:cubicBezTo>
                  <a:cubicBezTo>
                    <a:pt x="12" y="13"/>
                    <a:pt x="9" y="9"/>
                    <a:pt x="11" y="8"/>
                  </a:cubicBezTo>
                  <a:cubicBezTo>
                    <a:pt x="11" y="7"/>
                    <a:pt x="14" y="8"/>
                    <a:pt x="15" y="8"/>
                  </a:cubicBezTo>
                  <a:cubicBezTo>
                    <a:pt x="17" y="7"/>
                    <a:pt x="16" y="4"/>
                    <a:pt x="18" y="4"/>
                  </a:cubicBezTo>
                  <a:cubicBezTo>
                    <a:pt x="19" y="2"/>
                    <a:pt x="22" y="3"/>
                    <a:pt x="22" y="0"/>
                  </a:cubicBezTo>
                  <a:close/>
                </a:path>
              </a:pathLst>
            </a:custGeom>
            <a:grpFill/>
            <a:ln>
              <a:noFill/>
            </a:ln>
          </p:spPr>
          <p:txBody>
            <a:bodyPr anchor="ctr"/>
            <a:lstStyle/>
            <a:p>
              <a:pPr algn="ctr"/>
              <a:endParaRPr dirty="0"/>
            </a:p>
          </p:txBody>
        </p:sp>
        <p:sp>
          <p:nvSpPr>
            <p:cNvPr id="123" name="íṩḻíḓé"/>
            <p:cNvSpPr/>
            <p:nvPr/>
          </p:nvSpPr>
          <p:spPr bwMode="auto">
            <a:xfrm>
              <a:off x="5831073" y="552163"/>
              <a:ext cx="225526" cy="113464"/>
            </a:xfrm>
            <a:custGeom>
              <a:avLst/>
              <a:gdLst>
                <a:gd name="T0" fmla="*/ 37 w 109"/>
                <a:gd name="T1" fmla="*/ 38 h 55"/>
                <a:gd name="T2" fmla="*/ 34 w 109"/>
                <a:gd name="T3" fmla="*/ 40 h 55"/>
                <a:gd name="T4" fmla="*/ 24 w 109"/>
                <a:gd name="T5" fmla="*/ 38 h 55"/>
                <a:gd name="T6" fmla="*/ 30 w 109"/>
                <a:gd name="T7" fmla="*/ 34 h 55"/>
                <a:gd name="T8" fmla="*/ 41 w 109"/>
                <a:gd name="T9" fmla="*/ 27 h 55"/>
                <a:gd name="T10" fmla="*/ 37 w 109"/>
                <a:gd name="T11" fmla="*/ 21 h 55"/>
                <a:gd name="T12" fmla="*/ 28 w 109"/>
                <a:gd name="T13" fmla="*/ 21 h 55"/>
                <a:gd name="T14" fmla="*/ 19 w 109"/>
                <a:gd name="T15" fmla="*/ 28 h 55"/>
                <a:gd name="T16" fmla="*/ 6 w 109"/>
                <a:gd name="T17" fmla="*/ 27 h 55"/>
                <a:gd name="T18" fmla="*/ 8 w 109"/>
                <a:gd name="T19" fmla="*/ 14 h 55"/>
                <a:gd name="T20" fmla="*/ 4 w 109"/>
                <a:gd name="T21" fmla="*/ 15 h 55"/>
                <a:gd name="T22" fmla="*/ 2 w 109"/>
                <a:gd name="T23" fmla="*/ 6 h 55"/>
                <a:gd name="T24" fmla="*/ 6 w 109"/>
                <a:gd name="T25" fmla="*/ 8 h 55"/>
                <a:gd name="T26" fmla="*/ 17 w 109"/>
                <a:gd name="T27" fmla="*/ 4 h 55"/>
                <a:gd name="T28" fmla="*/ 19 w 109"/>
                <a:gd name="T29" fmla="*/ 10 h 55"/>
                <a:gd name="T30" fmla="*/ 34 w 109"/>
                <a:gd name="T31" fmla="*/ 12 h 55"/>
                <a:gd name="T32" fmla="*/ 39 w 109"/>
                <a:gd name="T33" fmla="*/ 4 h 55"/>
                <a:gd name="T34" fmla="*/ 58 w 109"/>
                <a:gd name="T35" fmla="*/ 6 h 55"/>
                <a:gd name="T36" fmla="*/ 60 w 109"/>
                <a:gd name="T37" fmla="*/ 6 h 55"/>
                <a:gd name="T38" fmla="*/ 67 w 109"/>
                <a:gd name="T39" fmla="*/ 12 h 55"/>
                <a:gd name="T40" fmla="*/ 65 w 109"/>
                <a:gd name="T41" fmla="*/ 15 h 55"/>
                <a:gd name="T42" fmla="*/ 75 w 109"/>
                <a:gd name="T43" fmla="*/ 14 h 55"/>
                <a:gd name="T44" fmla="*/ 86 w 109"/>
                <a:gd name="T45" fmla="*/ 17 h 55"/>
                <a:gd name="T46" fmla="*/ 88 w 109"/>
                <a:gd name="T47" fmla="*/ 21 h 55"/>
                <a:gd name="T48" fmla="*/ 90 w 109"/>
                <a:gd name="T49" fmla="*/ 23 h 55"/>
                <a:gd name="T50" fmla="*/ 92 w 109"/>
                <a:gd name="T51" fmla="*/ 27 h 55"/>
                <a:gd name="T52" fmla="*/ 95 w 109"/>
                <a:gd name="T53" fmla="*/ 27 h 55"/>
                <a:gd name="T54" fmla="*/ 95 w 109"/>
                <a:gd name="T55" fmla="*/ 30 h 55"/>
                <a:gd name="T56" fmla="*/ 99 w 109"/>
                <a:gd name="T57" fmla="*/ 30 h 55"/>
                <a:gd name="T58" fmla="*/ 101 w 109"/>
                <a:gd name="T59" fmla="*/ 36 h 55"/>
                <a:gd name="T60" fmla="*/ 106 w 109"/>
                <a:gd name="T61" fmla="*/ 36 h 55"/>
                <a:gd name="T62" fmla="*/ 101 w 109"/>
                <a:gd name="T63" fmla="*/ 40 h 55"/>
                <a:gd name="T64" fmla="*/ 101 w 109"/>
                <a:gd name="T65" fmla="*/ 41 h 55"/>
                <a:gd name="T66" fmla="*/ 82 w 109"/>
                <a:gd name="T67" fmla="*/ 41 h 55"/>
                <a:gd name="T68" fmla="*/ 82 w 109"/>
                <a:gd name="T69" fmla="*/ 30 h 55"/>
                <a:gd name="T70" fmla="*/ 64 w 109"/>
                <a:gd name="T71" fmla="*/ 28 h 55"/>
                <a:gd name="T72" fmla="*/ 62 w 109"/>
                <a:gd name="T73" fmla="*/ 34 h 55"/>
                <a:gd name="T74" fmla="*/ 58 w 109"/>
                <a:gd name="T75" fmla="*/ 34 h 55"/>
                <a:gd name="T76" fmla="*/ 54 w 109"/>
                <a:gd name="T77" fmla="*/ 38 h 55"/>
                <a:gd name="T78" fmla="*/ 56 w 109"/>
                <a:gd name="T79" fmla="*/ 40 h 55"/>
                <a:gd name="T80" fmla="*/ 51 w 109"/>
                <a:gd name="T81" fmla="*/ 41 h 55"/>
                <a:gd name="T82" fmla="*/ 51 w 109"/>
                <a:gd name="T83" fmla="*/ 53 h 55"/>
                <a:gd name="T84" fmla="*/ 26 w 109"/>
                <a:gd name="T85" fmla="*/ 45 h 55"/>
                <a:gd name="T86" fmla="*/ 32 w 109"/>
                <a:gd name="T87" fmla="*/ 41 h 55"/>
                <a:gd name="T88" fmla="*/ 39 w 109"/>
                <a:gd name="T89" fmla="*/ 41 h 55"/>
                <a:gd name="T90" fmla="*/ 37 w 109"/>
                <a:gd name="T91" fmla="*/ 3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9" h="55">
                  <a:moveTo>
                    <a:pt x="37" y="38"/>
                  </a:moveTo>
                  <a:cubicBezTo>
                    <a:pt x="37" y="34"/>
                    <a:pt x="34" y="40"/>
                    <a:pt x="34" y="40"/>
                  </a:cubicBezTo>
                  <a:cubicBezTo>
                    <a:pt x="31" y="40"/>
                    <a:pt x="29" y="36"/>
                    <a:pt x="24" y="38"/>
                  </a:cubicBezTo>
                  <a:cubicBezTo>
                    <a:pt x="25" y="34"/>
                    <a:pt x="28" y="35"/>
                    <a:pt x="30" y="34"/>
                  </a:cubicBezTo>
                  <a:cubicBezTo>
                    <a:pt x="34" y="32"/>
                    <a:pt x="36" y="27"/>
                    <a:pt x="41" y="27"/>
                  </a:cubicBezTo>
                  <a:cubicBezTo>
                    <a:pt x="40" y="25"/>
                    <a:pt x="37" y="25"/>
                    <a:pt x="37" y="21"/>
                  </a:cubicBezTo>
                  <a:cubicBezTo>
                    <a:pt x="34" y="20"/>
                    <a:pt x="30" y="26"/>
                    <a:pt x="28" y="21"/>
                  </a:cubicBezTo>
                  <a:cubicBezTo>
                    <a:pt x="25" y="24"/>
                    <a:pt x="23" y="27"/>
                    <a:pt x="19" y="28"/>
                  </a:cubicBezTo>
                  <a:cubicBezTo>
                    <a:pt x="13" y="29"/>
                    <a:pt x="12" y="25"/>
                    <a:pt x="6" y="27"/>
                  </a:cubicBezTo>
                  <a:cubicBezTo>
                    <a:pt x="10" y="23"/>
                    <a:pt x="10" y="19"/>
                    <a:pt x="8" y="14"/>
                  </a:cubicBezTo>
                  <a:cubicBezTo>
                    <a:pt x="5" y="13"/>
                    <a:pt x="4" y="14"/>
                    <a:pt x="4" y="15"/>
                  </a:cubicBezTo>
                  <a:cubicBezTo>
                    <a:pt x="0" y="16"/>
                    <a:pt x="3" y="9"/>
                    <a:pt x="2" y="6"/>
                  </a:cubicBezTo>
                  <a:cubicBezTo>
                    <a:pt x="4" y="6"/>
                    <a:pt x="5" y="6"/>
                    <a:pt x="6" y="8"/>
                  </a:cubicBezTo>
                  <a:cubicBezTo>
                    <a:pt x="7" y="4"/>
                    <a:pt x="16" y="8"/>
                    <a:pt x="17" y="4"/>
                  </a:cubicBezTo>
                  <a:cubicBezTo>
                    <a:pt x="19" y="4"/>
                    <a:pt x="19" y="8"/>
                    <a:pt x="19" y="10"/>
                  </a:cubicBezTo>
                  <a:cubicBezTo>
                    <a:pt x="26" y="11"/>
                    <a:pt x="33" y="0"/>
                    <a:pt x="34" y="12"/>
                  </a:cubicBezTo>
                  <a:cubicBezTo>
                    <a:pt x="39" y="12"/>
                    <a:pt x="40" y="9"/>
                    <a:pt x="39" y="4"/>
                  </a:cubicBezTo>
                  <a:cubicBezTo>
                    <a:pt x="44" y="6"/>
                    <a:pt x="51" y="5"/>
                    <a:pt x="58" y="6"/>
                  </a:cubicBezTo>
                  <a:cubicBezTo>
                    <a:pt x="59" y="6"/>
                    <a:pt x="60" y="9"/>
                    <a:pt x="60" y="6"/>
                  </a:cubicBezTo>
                  <a:cubicBezTo>
                    <a:pt x="63" y="7"/>
                    <a:pt x="60" y="15"/>
                    <a:pt x="67" y="12"/>
                  </a:cubicBezTo>
                  <a:cubicBezTo>
                    <a:pt x="67" y="13"/>
                    <a:pt x="65" y="13"/>
                    <a:pt x="65" y="15"/>
                  </a:cubicBezTo>
                  <a:cubicBezTo>
                    <a:pt x="68" y="14"/>
                    <a:pt x="75" y="18"/>
                    <a:pt x="75" y="14"/>
                  </a:cubicBezTo>
                  <a:cubicBezTo>
                    <a:pt x="76" y="15"/>
                    <a:pt x="78" y="19"/>
                    <a:pt x="86" y="17"/>
                  </a:cubicBezTo>
                  <a:cubicBezTo>
                    <a:pt x="83" y="21"/>
                    <a:pt x="85" y="20"/>
                    <a:pt x="88" y="21"/>
                  </a:cubicBezTo>
                  <a:cubicBezTo>
                    <a:pt x="89" y="21"/>
                    <a:pt x="88" y="23"/>
                    <a:pt x="90" y="23"/>
                  </a:cubicBezTo>
                  <a:cubicBezTo>
                    <a:pt x="92" y="23"/>
                    <a:pt x="90" y="25"/>
                    <a:pt x="92" y="27"/>
                  </a:cubicBezTo>
                  <a:cubicBezTo>
                    <a:pt x="92" y="27"/>
                    <a:pt x="95" y="26"/>
                    <a:pt x="95" y="27"/>
                  </a:cubicBezTo>
                  <a:cubicBezTo>
                    <a:pt x="96" y="27"/>
                    <a:pt x="95" y="30"/>
                    <a:pt x="95" y="30"/>
                  </a:cubicBezTo>
                  <a:cubicBezTo>
                    <a:pt x="96" y="31"/>
                    <a:pt x="99" y="30"/>
                    <a:pt x="99" y="30"/>
                  </a:cubicBezTo>
                  <a:cubicBezTo>
                    <a:pt x="100" y="32"/>
                    <a:pt x="99" y="35"/>
                    <a:pt x="101" y="36"/>
                  </a:cubicBezTo>
                  <a:cubicBezTo>
                    <a:pt x="104" y="36"/>
                    <a:pt x="106" y="33"/>
                    <a:pt x="106" y="36"/>
                  </a:cubicBezTo>
                  <a:cubicBezTo>
                    <a:pt x="109" y="41"/>
                    <a:pt x="102" y="38"/>
                    <a:pt x="101" y="40"/>
                  </a:cubicBezTo>
                  <a:cubicBezTo>
                    <a:pt x="101" y="40"/>
                    <a:pt x="101" y="41"/>
                    <a:pt x="101" y="41"/>
                  </a:cubicBezTo>
                  <a:cubicBezTo>
                    <a:pt x="96" y="43"/>
                    <a:pt x="88" y="40"/>
                    <a:pt x="82" y="41"/>
                  </a:cubicBezTo>
                  <a:cubicBezTo>
                    <a:pt x="80" y="36"/>
                    <a:pt x="82" y="37"/>
                    <a:pt x="82" y="30"/>
                  </a:cubicBezTo>
                  <a:cubicBezTo>
                    <a:pt x="80" y="25"/>
                    <a:pt x="68" y="25"/>
                    <a:pt x="64" y="28"/>
                  </a:cubicBezTo>
                  <a:cubicBezTo>
                    <a:pt x="61" y="28"/>
                    <a:pt x="63" y="32"/>
                    <a:pt x="62" y="34"/>
                  </a:cubicBezTo>
                  <a:cubicBezTo>
                    <a:pt x="61" y="35"/>
                    <a:pt x="58" y="33"/>
                    <a:pt x="58" y="34"/>
                  </a:cubicBezTo>
                  <a:cubicBezTo>
                    <a:pt x="57" y="36"/>
                    <a:pt x="58" y="39"/>
                    <a:pt x="54" y="38"/>
                  </a:cubicBezTo>
                  <a:cubicBezTo>
                    <a:pt x="54" y="39"/>
                    <a:pt x="55" y="40"/>
                    <a:pt x="56" y="40"/>
                  </a:cubicBezTo>
                  <a:cubicBezTo>
                    <a:pt x="56" y="42"/>
                    <a:pt x="53" y="41"/>
                    <a:pt x="51" y="41"/>
                  </a:cubicBezTo>
                  <a:cubicBezTo>
                    <a:pt x="48" y="47"/>
                    <a:pt x="50" y="46"/>
                    <a:pt x="51" y="53"/>
                  </a:cubicBezTo>
                  <a:cubicBezTo>
                    <a:pt x="44" y="54"/>
                    <a:pt x="27" y="55"/>
                    <a:pt x="26" y="45"/>
                  </a:cubicBezTo>
                  <a:cubicBezTo>
                    <a:pt x="30" y="45"/>
                    <a:pt x="31" y="44"/>
                    <a:pt x="32" y="41"/>
                  </a:cubicBezTo>
                  <a:cubicBezTo>
                    <a:pt x="37" y="41"/>
                    <a:pt x="36" y="45"/>
                    <a:pt x="39" y="41"/>
                  </a:cubicBezTo>
                  <a:cubicBezTo>
                    <a:pt x="38" y="40"/>
                    <a:pt x="34" y="39"/>
                    <a:pt x="37" y="38"/>
                  </a:cubicBezTo>
                  <a:close/>
                </a:path>
              </a:pathLst>
            </a:custGeom>
            <a:grpFill/>
            <a:ln>
              <a:noFill/>
            </a:ln>
          </p:spPr>
          <p:txBody>
            <a:bodyPr anchor="ctr"/>
            <a:lstStyle/>
            <a:p>
              <a:pPr algn="ctr"/>
              <a:endParaRPr dirty="0"/>
            </a:p>
          </p:txBody>
        </p:sp>
        <p:sp>
          <p:nvSpPr>
            <p:cNvPr id="124" name="iṥļîdê"/>
            <p:cNvSpPr/>
            <p:nvPr/>
          </p:nvSpPr>
          <p:spPr bwMode="auto">
            <a:xfrm>
              <a:off x="3721494" y="640411"/>
              <a:ext cx="105059" cy="56031"/>
            </a:xfrm>
            <a:custGeom>
              <a:avLst/>
              <a:gdLst>
                <a:gd name="T0" fmla="*/ 51 w 51"/>
                <a:gd name="T1" fmla="*/ 4 h 27"/>
                <a:gd name="T2" fmla="*/ 51 w 51"/>
                <a:gd name="T3" fmla="*/ 10 h 27"/>
                <a:gd name="T4" fmla="*/ 47 w 51"/>
                <a:gd name="T5" fmla="*/ 10 h 27"/>
                <a:gd name="T6" fmla="*/ 47 w 51"/>
                <a:gd name="T7" fmla="*/ 15 h 27"/>
                <a:gd name="T8" fmla="*/ 41 w 51"/>
                <a:gd name="T9" fmla="*/ 19 h 27"/>
                <a:gd name="T10" fmla="*/ 36 w 51"/>
                <a:gd name="T11" fmla="*/ 13 h 27"/>
                <a:gd name="T12" fmla="*/ 30 w 51"/>
                <a:gd name="T13" fmla="*/ 17 h 27"/>
                <a:gd name="T14" fmla="*/ 23 w 51"/>
                <a:gd name="T15" fmla="*/ 25 h 27"/>
                <a:gd name="T16" fmla="*/ 2 w 51"/>
                <a:gd name="T17" fmla="*/ 25 h 27"/>
                <a:gd name="T18" fmla="*/ 0 w 51"/>
                <a:gd name="T19" fmla="*/ 17 h 27"/>
                <a:gd name="T20" fmla="*/ 8 w 51"/>
                <a:gd name="T21" fmla="*/ 19 h 27"/>
                <a:gd name="T22" fmla="*/ 15 w 51"/>
                <a:gd name="T23" fmla="*/ 13 h 27"/>
                <a:gd name="T24" fmla="*/ 19 w 51"/>
                <a:gd name="T25" fmla="*/ 10 h 27"/>
                <a:gd name="T26" fmla="*/ 24 w 51"/>
                <a:gd name="T27" fmla="*/ 8 h 27"/>
                <a:gd name="T28" fmla="*/ 26 w 51"/>
                <a:gd name="T29" fmla="*/ 8 h 27"/>
                <a:gd name="T30" fmla="*/ 30 w 51"/>
                <a:gd name="T31" fmla="*/ 4 h 27"/>
                <a:gd name="T32" fmla="*/ 38 w 51"/>
                <a:gd name="T33" fmla="*/ 4 h 27"/>
                <a:gd name="T34" fmla="*/ 51 w 51"/>
                <a:gd name="T35"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27">
                  <a:moveTo>
                    <a:pt x="51" y="4"/>
                  </a:moveTo>
                  <a:cubicBezTo>
                    <a:pt x="50" y="5"/>
                    <a:pt x="51" y="9"/>
                    <a:pt x="51" y="10"/>
                  </a:cubicBezTo>
                  <a:cubicBezTo>
                    <a:pt x="50" y="10"/>
                    <a:pt x="47" y="9"/>
                    <a:pt x="47" y="10"/>
                  </a:cubicBezTo>
                  <a:cubicBezTo>
                    <a:pt x="47" y="10"/>
                    <a:pt x="49" y="15"/>
                    <a:pt x="47" y="15"/>
                  </a:cubicBezTo>
                  <a:cubicBezTo>
                    <a:pt x="45" y="16"/>
                    <a:pt x="42" y="12"/>
                    <a:pt x="41" y="19"/>
                  </a:cubicBezTo>
                  <a:cubicBezTo>
                    <a:pt x="38" y="19"/>
                    <a:pt x="40" y="13"/>
                    <a:pt x="36" y="13"/>
                  </a:cubicBezTo>
                  <a:cubicBezTo>
                    <a:pt x="32" y="12"/>
                    <a:pt x="33" y="17"/>
                    <a:pt x="30" y="17"/>
                  </a:cubicBezTo>
                  <a:cubicBezTo>
                    <a:pt x="28" y="20"/>
                    <a:pt x="22" y="19"/>
                    <a:pt x="23" y="25"/>
                  </a:cubicBezTo>
                  <a:cubicBezTo>
                    <a:pt x="15" y="27"/>
                    <a:pt x="11" y="25"/>
                    <a:pt x="2" y="25"/>
                  </a:cubicBezTo>
                  <a:cubicBezTo>
                    <a:pt x="2" y="21"/>
                    <a:pt x="0" y="21"/>
                    <a:pt x="0" y="17"/>
                  </a:cubicBezTo>
                  <a:cubicBezTo>
                    <a:pt x="2" y="19"/>
                    <a:pt x="4" y="19"/>
                    <a:pt x="8" y="19"/>
                  </a:cubicBezTo>
                  <a:cubicBezTo>
                    <a:pt x="11" y="19"/>
                    <a:pt x="11" y="14"/>
                    <a:pt x="15" y="13"/>
                  </a:cubicBezTo>
                  <a:cubicBezTo>
                    <a:pt x="16" y="13"/>
                    <a:pt x="18" y="9"/>
                    <a:pt x="19" y="10"/>
                  </a:cubicBezTo>
                  <a:cubicBezTo>
                    <a:pt x="23" y="13"/>
                    <a:pt x="19" y="8"/>
                    <a:pt x="24" y="8"/>
                  </a:cubicBezTo>
                  <a:cubicBezTo>
                    <a:pt x="25" y="8"/>
                    <a:pt x="26" y="8"/>
                    <a:pt x="26" y="8"/>
                  </a:cubicBezTo>
                  <a:cubicBezTo>
                    <a:pt x="27" y="7"/>
                    <a:pt x="30" y="4"/>
                    <a:pt x="30" y="4"/>
                  </a:cubicBezTo>
                  <a:cubicBezTo>
                    <a:pt x="32" y="3"/>
                    <a:pt x="35" y="5"/>
                    <a:pt x="38" y="4"/>
                  </a:cubicBezTo>
                  <a:cubicBezTo>
                    <a:pt x="39" y="4"/>
                    <a:pt x="46" y="0"/>
                    <a:pt x="51" y="4"/>
                  </a:cubicBezTo>
                  <a:close/>
                </a:path>
              </a:pathLst>
            </a:custGeom>
            <a:grpFill/>
            <a:ln>
              <a:noFill/>
            </a:ln>
          </p:spPr>
          <p:txBody>
            <a:bodyPr anchor="ctr"/>
            <a:lstStyle/>
            <a:p>
              <a:pPr algn="ctr"/>
              <a:endParaRPr dirty="0"/>
            </a:p>
          </p:txBody>
        </p:sp>
        <p:sp>
          <p:nvSpPr>
            <p:cNvPr id="125" name="ïṡļïďe"/>
            <p:cNvSpPr/>
            <p:nvPr/>
          </p:nvSpPr>
          <p:spPr bwMode="auto">
            <a:xfrm>
              <a:off x="4011456" y="664225"/>
              <a:ext cx="109261" cy="56031"/>
            </a:xfrm>
            <a:custGeom>
              <a:avLst/>
              <a:gdLst>
                <a:gd name="T0" fmla="*/ 47 w 52"/>
                <a:gd name="T1" fmla="*/ 2 h 27"/>
                <a:gd name="T2" fmla="*/ 52 w 52"/>
                <a:gd name="T3" fmla="*/ 19 h 27"/>
                <a:gd name="T4" fmla="*/ 49 w 52"/>
                <a:gd name="T5" fmla="*/ 17 h 27"/>
                <a:gd name="T6" fmla="*/ 49 w 52"/>
                <a:gd name="T7" fmla="*/ 23 h 27"/>
                <a:gd name="T8" fmla="*/ 41 w 52"/>
                <a:gd name="T9" fmla="*/ 25 h 27"/>
                <a:gd name="T10" fmla="*/ 39 w 52"/>
                <a:gd name="T11" fmla="*/ 27 h 27"/>
                <a:gd name="T12" fmla="*/ 34 w 52"/>
                <a:gd name="T13" fmla="*/ 27 h 27"/>
                <a:gd name="T14" fmla="*/ 34 w 52"/>
                <a:gd name="T15" fmla="*/ 19 h 27"/>
                <a:gd name="T16" fmla="*/ 15 w 52"/>
                <a:gd name="T17" fmla="*/ 17 h 27"/>
                <a:gd name="T18" fmla="*/ 0 w 52"/>
                <a:gd name="T19" fmla="*/ 8 h 27"/>
                <a:gd name="T20" fmla="*/ 2 w 52"/>
                <a:gd name="T21" fmla="*/ 4 h 27"/>
                <a:gd name="T22" fmla="*/ 6 w 52"/>
                <a:gd name="T23" fmla="*/ 6 h 27"/>
                <a:gd name="T24" fmla="*/ 15 w 52"/>
                <a:gd name="T25" fmla="*/ 10 h 27"/>
                <a:gd name="T26" fmla="*/ 19 w 52"/>
                <a:gd name="T27" fmla="*/ 10 h 27"/>
                <a:gd name="T28" fmla="*/ 21 w 52"/>
                <a:gd name="T29" fmla="*/ 14 h 27"/>
                <a:gd name="T30" fmla="*/ 22 w 52"/>
                <a:gd name="T31" fmla="*/ 6 h 27"/>
                <a:gd name="T32" fmla="*/ 26 w 52"/>
                <a:gd name="T33" fmla="*/ 10 h 27"/>
                <a:gd name="T34" fmla="*/ 47 w 52"/>
                <a:gd name="T3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27">
                  <a:moveTo>
                    <a:pt x="47" y="2"/>
                  </a:moveTo>
                  <a:cubicBezTo>
                    <a:pt x="44" y="12"/>
                    <a:pt x="52" y="12"/>
                    <a:pt x="52" y="19"/>
                  </a:cubicBezTo>
                  <a:cubicBezTo>
                    <a:pt x="51" y="20"/>
                    <a:pt x="49" y="16"/>
                    <a:pt x="49" y="17"/>
                  </a:cubicBezTo>
                  <a:cubicBezTo>
                    <a:pt x="48" y="18"/>
                    <a:pt x="49" y="22"/>
                    <a:pt x="49" y="23"/>
                  </a:cubicBezTo>
                  <a:cubicBezTo>
                    <a:pt x="47" y="24"/>
                    <a:pt x="44" y="24"/>
                    <a:pt x="41" y="25"/>
                  </a:cubicBezTo>
                  <a:cubicBezTo>
                    <a:pt x="40" y="25"/>
                    <a:pt x="41" y="27"/>
                    <a:pt x="39" y="27"/>
                  </a:cubicBezTo>
                  <a:cubicBezTo>
                    <a:pt x="37" y="27"/>
                    <a:pt x="35" y="27"/>
                    <a:pt x="34" y="27"/>
                  </a:cubicBezTo>
                  <a:cubicBezTo>
                    <a:pt x="31" y="24"/>
                    <a:pt x="31" y="22"/>
                    <a:pt x="34" y="19"/>
                  </a:cubicBezTo>
                  <a:cubicBezTo>
                    <a:pt x="27" y="22"/>
                    <a:pt x="23" y="17"/>
                    <a:pt x="15" y="17"/>
                  </a:cubicBezTo>
                  <a:cubicBezTo>
                    <a:pt x="13" y="11"/>
                    <a:pt x="4" y="12"/>
                    <a:pt x="0" y="8"/>
                  </a:cubicBezTo>
                  <a:cubicBezTo>
                    <a:pt x="1" y="8"/>
                    <a:pt x="1" y="4"/>
                    <a:pt x="2" y="4"/>
                  </a:cubicBezTo>
                  <a:cubicBezTo>
                    <a:pt x="5" y="3"/>
                    <a:pt x="5" y="6"/>
                    <a:pt x="6" y="6"/>
                  </a:cubicBezTo>
                  <a:cubicBezTo>
                    <a:pt x="8" y="6"/>
                    <a:pt x="13" y="8"/>
                    <a:pt x="15" y="10"/>
                  </a:cubicBezTo>
                  <a:cubicBezTo>
                    <a:pt x="15" y="10"/>
                    <a:pt x="18" y="9"/>
                    <a:pt x="19" y="10"/>
                  </a:cubicBezTo>
                  <a:cubicBezTo>
                    <a:pt x="20" y="11"/>
                    <a:pt x="18" y="14"/>
                    <a:pt x="21" y="14"/>
                  </a:cubicBezTo>
                  <a:cubicBezTo>
                    <a:pt x="26" y="12"/>
                    <a:pt x="18" y="9"/>
                    <a:pt x="22" y="6"/>
                  </a:cubicBezTo>
                  <a:cubicBezTo>
                    <a:pt x="26" y="4"/>
                    <a:pt x="26" y="10"/>
                    <a:pt x="26" y="10"/>
                  </a:cubicBezTo>
                  <a:cubicBezTo>
                    <a:pt x="33" y="10"/>
                    <a:pt x="36" y="0"/>
                    <a:pt x="47" y="2"/>
                  </a:cubicBezTo>
                  <a:close/>
                </a:path>
              </a:pathLst>
            </a:custGeom>
            <a:grpFill/>
            <a:ln>
              <a:noFill/>
            </a:ln>
          </p:spPr>
          <p:txBody>
            <a:bodyPr anchor="ctr"/>
            <a:lstStyle/>
            <a:p>
              <a:pPr algn="ctr"/>
              <a:endParaRPr dirty="0"/>
            </a:p>
          </p:txBody>
        </p:sp>
        <p:sp>
          <p:nvSpPr>
            <p:cNvPr id="126" name="îşḻiḋé"/>
            <p:cNvSpPr/>
            <p:nvPr/>
          </p:nvSpPr>
          <p:spPr bwMode="auto">
            <a:xfrm>
              <a:off x="3805541" y="665625"/>
              <a:ext cx="191908" cy="72841"/>
            </a:xfrm>
            <a:custGeom>
              <a:avLst/>
              <a:gdLst>
                <a:gd name="T0" fmla="*/ 41 w 92"/>
                <a:gd name="T1" fmla="*/ 13 h 35"/>
                <a:gd name="T2" fmla="*/ 60 w 92"/>
                <a:gd name="T3" fmla="*/ 20 h 35"/>
                <a:gd name="T4" fmla="*/ 60 w 92"/>
                <a:gd name="T5" fmla="*/ 11 h 35"/>
                <a:gd name="T6" fmla="*/ 54 w 92"/>
                <a:gd name="T7" fmla="*/ 3 h 35"/>
                <a:gd name="T8" fmla="*/ 67 w 92"/>
                <a:gd name="T9" fmla="*/ 1 h 35"/>
                <a:gd name="T10" fmla="*/ 71 w 92"/>
                <a:gd name="T11" fmla="*/ 5 h 35"/>
                <a:gd name="T12" fmla="*/ 71 w 92"/>
                <a:gd name="T13" fmla="*/ 9 h 35"/>
                <a:gd name="T14" fmla="*/ 79 w 92"/>
                <a:gd name="T15" fmla="*/ 14 h 35"/>
                <a:gd name="T16" fmla="*/ 84 w 92"/>
                <a:gd name="T17" fmla="*/ 11 h 35"/>
                <a:gd name="T18" fmla="*/ 90 w 92"/>
                <a:gd name="T19" fmla="*/ 14 h 35"/>
                <a:gd name="T20" fmla="*/ 92 w 92"/>
                <a:gd name="T21" fmla="*/ 18 h 35"/>
                <a:gd name="T22" fmla="*/ 90 w 92"/>
                <a:gd name="T23" fmla="*/ 26 h 35"/>
                <a:gd name="T24" fmla="*/ 79 w 92"/>
                <a:gd name="T25" fmla="*/ 27 h 35"/>
                <a:gd name="T26" fmla="*/ 71 w 92"/>
                <a:gd name="T27" fmla="*/ 26 h 35"/>
                <a:gd name="T28" fmla="*/ 54 w 92"/>
                <a:gd name="T29" fmla="*/ 29 h 35"/>
                <a:gd name="T30" fmla="*/ 51 w 92"/>
                <a:gd name="T31" fmla="*/ 29 h 35"/>
                <a:gd name="T32" fmla="*/ 45 w 92"/>
                <a:gd name="T33" fmla="*/ 31 h 35"/>
                <a:gd name="T34" fmla="*/ 26 w 92"/>
                <a:gd name="T35" fmla="*/ 35 h 35"/>
                <a:gd name="T36" fmla="*/ 43 w 92"/>
                <a:gd name="T37" fmla="*/ 29 h 35"/>
                <a:gd name="T38" fmla="*/ 34 w 92"/>
                <a:gd name="T39" fmla="*/ 26 h 35"/>
                <a:gd name="T40" fmla="*/ 26 w 92"/>
                <a:gd name="T41" fmla="*/ 22 h 35"/>
                <a:gd name="T42" fmla="*/ 19 w 92"/>
                <a:gd name="T43" fmla="*/ 26 h 35"/>
                <a:gd name="T44" fmla="*/ 13 w 92"/>
                <a:gd name="T45" fmla="*/ 24 h 35"/>
                <a:gd name="T46" fmla="*/ 0 w 92"/>
                <a:gd name="T47" fmla="*/ 22 h 35"/>
                <a:gd name="T48" fmla="*/ 4 w 92"/>
                <a:gd name="T49" fmla="*/ 18 h 35"/>
                <a:gd name="T50" fmla="*/ 6 w 92"/>
                <a:gd name="T51" fmla="*/ 13 h 35"/>
                <a:gd name="T52" fmla="*/ 13 w 92"/>
                <a:gd name="T53" fmla="*/ 11 h 35"/>
                <a:gd name="T54" fmla="*/ 11 w 92"/>
                <a:gd name="T55" fmla="*/ 7 h 35"/>
                <a:gd name="T56" fmla="*/ 15 w 92"/>
                <a:gd name="T57" fmla="*/ 7 h 35"/>
                <a:gd name="T58" fmla="*/ 21 w 92"/>
                <a:gd name="T59" fmla="*/ 5 h 35"/>
                <a:gd name="T60" fmla="*/ 30 w 92"/>
                <a:gd name="T61" fmla="*/ 7 h 35"/>
                <a:gd name="T62" fmla="*/ 32 w 92"/>
                <a:gd name="T63" fmla="*/ 11 h 35"/>
                <a:gd name="T64" fmla="*/ 36 w 92"/>
                <a:gd name="T65" fmla="*/ 11 h 35"/>
                <a:gd name="T66" fmla="*/ 36 w 92"/>
                <a:gd name="T67" fmla="*/ 16 h 35"/>
                <a:gd name="T68" fmla="*/ 41 w 92"/>
                <a:gd name="T69"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35">
                  <a:moveTo>
                    <a:pt x="41" y="13"/>
                  </a:moveTo>
                  <a:cubicBezTo>
                    <a:pt x="39" y="19"/>
                    <a:pt x="56" y="16"/>
                    <a:pt x="60" y="20"/>
                  </a:cubicBezTo>
                  <a:cubicBezTo>
                    <a:pt x="63" y="12"/>
                    <a:pt x="47" y="11"/>
                    <a:pt x="60" y="11"/>
                  </a:cubicBezTo>
                  <a:cubicBezTo>
                    <a:pt x="63" y="4"/>
                    <a:pt x="52" y="10"/>
                    <a:pt x="54" y="3"/>
                  </a:cubicBezTo>
                  <a:cubicBezTo>
                    <a:pt x="60" y="4"/>
                    <a:pt x="61" y="0"/>
                    <a:pt x="67" y="1"/>
                  </a:cubicBezTo>
                  <a:cubicBezTo>
                    <a:pt x="66" y="5"/>
                    <a:pt x="70" y="4"/>
                    <a:pt x="71" y="5"/>
                  </a:cubicBezTo>
                  <a:cubicBezTo>
                    <a:pt x="72" y="6"/>
                    <a:pt x="70" y="8"/>
                    <a:pt x="71" y="9"/>
                  </a:cubicBezTo>
                  <a:cubicBezTo>
                    <a:pt x="73" y="10"/>
                    <a:pt x="76" y="11"/>
                    <a:pt x="79" y="14"/>
                  </a:cubicBezTo>
                  <a:cubicBezTo>
                    <a:pt x="80" y="13"/>
                    <a:pt x="80" y="10"/>
                    <a:pt x="84" y="11"/>
                  </a:cubicBezTo>
                  <a:cubicBezTo>
                    <a:pt x="87" y="11"/>
                    <a:pt x="89" y="13"/>
                    <a:pt x="90" y="14"/>
                  </a:cubicBezTo>
                  <a:cubicBezTo>
                    <a:pt x="90" y="15"/>
                    <a:pt x="92" y="18"/>
                    <a:pt x="92" y="18"/>
                  </a:cubicBezTo>
                  <a:cubicBezTo>
                    <a:pt x="89" y="21"/>
                    <a:pt x="92" y="20"/>
                    <a:pt x="90" y="26"/>
                  </a:cubicBezTo>
                  <a:cubicBezTo>
                    <a:pt x="86" y="21"/>
                    <a:pt x="82" y="27"/>
                    <a:pt x="79" y="27"/>
                  </a:cubicBezTo>
                  <a:cubicBezTo>
                    <a:pt x="75" y="28"/>
                    <a:pt x="75" y="26"/>
                    <a:pt x="71" y="26"/>
                  </a:cubicBezTo>
                  <a:cubicBezTo>
                    <a:pt x="66" y="26"/>
                    <a:pt x="58" y="28"/>
                    <a:pt x="54" y="29"/>
                  </a:cubicBezTo>
                  <a:cubicBezTo>
                    <a:pt x="54" y="30"/>
                    <a:pt x="51" y="29"/>
                    <a:pt x="51" y="29"/>
                  </a:cubicBezTo>
                  <a:cubicBezTo>
                    <a:pt x="49" y="31"/>
                    <a:pt x="48" y="30"/>
                    <a:pt x="45" y="31"/>
                  </a:cubicBezTo>
                  <a:cubicBezTo>
                    <a:pt x="43" y="32"/>
                    <a:pt x="33" y="34"/>
                    <a:pt x="26" y="35"/>
                  </a:cubicBezTo>
                  <a:cubicBezTo>
                    <a:pt x="27" y="28"/>
                    <a:pt x="36" y="30"/>
                    <a:pt x="43" y="29"/>
                  </a:cubicBezTo>
                  <a:cubicBezTo>
                    <a:pt x="44" y="21"/>
                    <a:pt x="37" y="26"/>
                    <a:pt x="34" y="26"/>
                  </a:cubicBezTo>
                  <a:cubicBezTo>
                    <a:pt x="30" y="25"/>
                    <a:pt x="30" y="24"/>
                    <a:pt x="26" y="22"/>
                  </a:cubicBezTo>
                  <a:cubicBezTo>
                    <a:pt x="23" y="21"/>
                    <a:pt x="22" y="25"/>
                    <a:pt x="19" y="26"/>
                  </a:cubicBezTo>
                  <a:cubicBezTo>
                    <a:pt x="16" y="26"/>
                    <a:pt x="16" y="24"/>
                    <a:pt x="13" y="24"/>
                  </a:cubicBezTo>
                  <a:cubicBezTo>
                    <a:pt x="9" y="23"/>
                    <a:pt x="3" y="25"/>
                    <a:pt x="0" y="22"/>
                  </a:cubicBezTo>
                  <a:cubicBezTo>
                    <a:pt x="0" y="20"/>
                    <a:pt x="3" y="19"/>
                    <a:pt x="4" y="18"/>
                  </a:cubicBezTo>
                  <a:cubicBezTo>
                    <a:pt x="4" y="17"/>
                    <a:pt x="5" y="13"/>
                    <a:pt x="6" y="13"/>
                  </a:cubicBezTo>
                  <a:cubicBezTo>
                    <a:pt x="8" y="11"/>
                    <a:pt x="11" y="13"/>
                    <a:pt x="13" y="11"/>
                  </a:cubicBezTo>
                  <a:cubicBezTo>
                    <a:pt x="14" y="10"/>
                    <a:pt x="7" y="8"/>
                    <a:pt x="11" y="7"/>
                  </a:cubicBezTo>
                  <a:cubicBezTo>
                    <a:pt x="13" y="7"/>
                    <a:pt x="14" y="7"/>
                    <a:pt x="15" y="7"/>
                  </a:cubicBezTo>
                  <a:cubicBezTo>
                    <a:pt x="17" y="6"/>
                    <a:pt x="19" y="5"/>
                    <a:pt x="21" y="5"/>
                  </a:cubicBezTo>
                  <a:cubicBezTo>
                    <a:pt x="22" y="5"/>
                    <a:pt x="29" y="6"/>
                    <a:pt x="30" y="7"/>
                  </a:cubicBezTo>
                  <a:cubicBezTo>
                    <a:pt x="31" y="8"/>
                    <a:pt x="30" y="10"/>
                    <a:pt x="32" y="11"/>
                  </a:cubicBezTo>
                  <a:cubicBezTo>
                    <a:pt x="33" y="11"/>
                    <a:pt x="35" y="10"/>
                    <a:pt x="36" y="11"/>
                  </a:cubicBezTo>
                  <a:cubicBezTo>
                    <a:pt x="37" y="12"/>
                    <a:pt x="32" y="17"/>
                    <a:pt x="36" y="16"/>
                  </a:cubicBezTo>
                  <a:cubicBezTo>
                    <a:pt x="37" y="16"/>
                    <a:pt x="38" y="11"/>
                    <a:pt x="41" y="13"/>
                  </a:cubicBezTo>
                  <a:close/>
                </a:path>
              </a:pathLst>
            </a:custGeom>
            <a:grpFill/>
            <a:ln>
              <a:noFill/>
            </a:ln>
          </p:spPr>
          <p:txBody>
            <a:bodyPr anchor="ctr"/>
            <a:lstStyle/>
            <a:p>
              <a:pPr algn="ctr"/>
              <a:endParaRPr dirty="0"/>
            </a:p>
          </p:txBody>
        </p:sp>
        <p:sp>
          <p:nvSpPr>
            <p:cNvPr id="127" name="îšḷíḋé"/>
            <p:cNvSpPr/>
            <p:nvPr/>
          </p:nvSpPr>
          <p:spPr bwMode="auto">
            <a:xfrm>
              <a:off x="3675269" y="741268"/>
              <a:ext cx="151284" cy="100856"/>
            </a:xfrm>
            <a:custGeom>
              <a:avLst/>
              <a:gdLst>
                <a:gd name="T0" fmla="*/ 9 w 73"/>
                <a:gd name="T1" fmla="*/ 1 h 49"/>
                <a:gd name="T2" fmla="*/ 41 w 73"/>
                <a:gd name="T3" fmla="*/ 3 h 49"/>
                <a:gd name="T4" fmla="*/ 45 w 73"/>
                <a:gd name="T5" fmla="*/ 3 h 49"/>
                <a:gd name="T6" fmla="*/ 52 w 73"/>
                <a:gd name="T7" fmla="*/ 5 h 49"/>
                <a:gd name="T8" fmla="*/ 60 w 73"/>
                <a:gd name="T9" fmla="*/ 5 h 49"/>
                <a:gd name="T10" fmla="*/ 61 w 73"/>
                <a:gd name="T11" fmla="*/ 6 h 49"/>
                <a:gd name="T12" fmla="*/ 73 w 73"/>
                <a:gd name="T13" fmla="*/ 14 h 49"/>
                <a:gd name="T14" fmla="*/ 56 w 73"/>
                <a:gd name="T15" fmla="*/ 18 h 49"/>
                <a:gd name="T16" fmla="*/ 54 w 73"/>
                <a:gd name="T17" fmla="*/ 21 h 49"/>
                <a:gd name="T18" fmla="*/ 50 w 73"/>
                <a:gd name="T19" fmla="*/ 19 h 49"/>
                <a:gd name="T20" fmla="*/ 48 w 73"/>
                <a:gd name="T21" fmla="*/ 21 h 49"/>
                <a:gd name="T22" fmla="*/ 50 w 73"/>
                <a:gd name="T23" fmla="*/ 23 h 49"/>
                <a:gd name="T24" fmla="*/ 46 w 73"/>
                <a:gd name="T25" fmla="*/ 25 h 49"/>
                <a:gd name="T26" fmla="*/ 46 w 73"/>
                <a:gd name="T27" fmla="*/ 29 h 49"/>
                <a:gd name="T28" fmla="*/ 43 w 73"/>
                <a:gd name="T29" fmla="*/ 29 h 49"/>
                <a:gd name="T30" fmla="*/ 39 w 73"/>
                <a:gd name="T31" fmla="*/ 32 h 49"/>
                <a:gd name="T32" fmla="*/ 39 w 73"/>
                <a:gd name="T33" fmla="*/ 40 h 49"/>
                <a:gd name="T34" fmla="*/ 17 w 73"/>
                <a:gd name="T35" fmla="*/ 46 h 49"/>
                <a:gd name="T36" fmla="*/ 0 w 73"/>
                <a:gd name="T37" fmla="*/ 34 h 49"/>
                <a:gd name="T38" fmla="*/ 5 w 73"/>
                <a:gd name="T39" fmla="*/ 31 h 49"/>
                <a:gd name="T40" fmla="*/ 7 w 73"/>
                <a:gd name="T41" fmla="*/ 27 h 49"/>
                <a:gd name="T42" fmla="*/ 5 w 73"/>
                <a:gd name="T43" fmla="*/ 19 h 49"/>
                <a:gd name="T44" fmla="*/ 9 w 73"/>
                <a:gd name="T45" fmla="*/ 18 h 49"/>
                <a:gd name="T46" fmla="*/ 13 w 73"/>
                <a:gd name="T47" fmla="*/ 10 h 49"/>
                <a:gd name="T48" fmla="*/ 9 w 73"/>
                <a:gd name="T49"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49">
                  <a:moveTo>
                    <a:pt x="9" y="1"/>
                  </a:moveTo>
                  <a:cubicBezTo>
                    <a:pt x="21" y="1"/>
                    <a:pt x="33" y="0"/>
                    <a:pt x="41" y="3"/>
                  </a:cubicBezTo>
                  <a:cubicBezTo>
                    <a:pt x="42" y="3"/>
                    <a:pt x="44" y="2"/>
                    <a:pt x="45" y="3"/>
                  </a:cubicBezTo>
                  <a:cubicBezTo>
                    <a:pt x="46" y="5"/>
                    <a:pt x="50" y="3"/>
                    <a:pt x="52" y="5"/>
                  </a:cubicBezTo>
                  <a:cubicBezTo>
                    <a:pt x="55" y="8"/>
                    <a:pt x="52" y="2"/>
                    <a:pt x="60" y="5"/>
                  </a:cubicBezTo>
                  <a:cubicBezTo>
                    <a:pt x="60" y="5"/>
                    <a:pt x="60" y="6"/>
                    <a:pt x="61" y="6"/>
                  </a:cubicBezTo>
                  <a:cubicBezTo>
                    <a:pt x="63" y="6"/>
                    <a:pt x="73" y="9"/>
                    <a:pt x="73" y="14"/>
                  </a:cubicBezTo>
                  <a:cubicBezTo>
                    <a:pt x="66" y="15"/>
                    <a:pt x="60" y="16"/>
                    <a:pt x="56" y="18"/>
                  </a:cubicBezTo>
                  <a:cubicBezTo>
                    <a:pt x="54" y="18"/>
                    <a:pt x="55" y="21"/>
                    <a:pt x="54" y="21"/>
                  </a:cubicBezTo>
                  <a:cubicBezTo>
                    <a:pt x="53" y="22"/>
                    <a:pt x="51" y="19"/>
                    <a:pt x="50" y="19"/>
                  </a:cubicBezTo>
                  <a:cubicBezTo>
                    <a:pt x="51" y="19"/>
                    <a:pt x="48" y="23"/>
                    <a:pt x="48" y="21"/>
                  </a:cubicBezTo>
                  <a:cubicBezTo>
                    <a:pt x="48" y="22"/>
                    <a:pt x="50" y="24"/>
                    <a:pt x="50" y="23"/>
                  </a:cubicBezTo>
                  <a:cubicBezTo>
                    <a:pt x="49" y="25"/>
                    <a:pt x="47" y="24"/>
                    <a:pt x="46" y="25"/>
                  </a:cubicBezTo>
                  <a:cubicBezTo>
                    <a:pt x="46" y="26"/>
                    <a:pt x="47" y="28"/>
                    <a:pt x="46" y="29"/>
                  </a:cubicBezTo>
                  <a:cubicBezTo>
                    <a:pt x="46" y="29"/>
                    <a:pt x="43" y="28"/>
                    <a:pt x="43" y="29"/>
                  </a:cubicBezTo>
                  <a:cubicBezTo>
                    <a:pt x="42" y="30"/>
                    <a:pt x="41" y="32"/>
                    <a:pt x="39" y="32"/>
                  </a:cubicBezTo>
                  <a:cubicBezTo>
                    <a:pt x="39" y="35"/>
                    <a:pt x="39" y="37"/>
                    <a:pt x="39" y="40"/>
                  </a:cubicBezTo>
                  <a:cubicBezTo>
                    <a:pt x="30" y="40"/>
                    <a:pt x="31" y="49"/>
                    <a:pt x="17" y="46"/>
                  </a:cubicBezTo>
                  <a:cubicBezTo>
                    <a:pt x="18" y="34"/>
                    <a:pt x="7" y="37"/>
                    <a:pt x="0" y="34"/>
                  </a:cubicBezTo>
                  <a:cubicBezTo>
                    <a:pt x="1" y="32"/>
                    <a:pt x="4" y="32"/>
                    <a:pt x="5" y="31"/>
                  </a:cubicBezTo>
                  <a:cubicBezTo>
                    <a:pt x="6" y="30"/>
                    <a:pt x="2" y="25"/>
                    <a:pt x="7" y="27"/>
                  </a:cubicBezTo>
                  <a:cubicBezTo>
                    <a:pt x="8" y="24"/>
                    <a:pt x="5" y="23"/>
                    <a:pt x="5" y="19"/>
                  </a:cubicBezTo>
                  <a:cubicBezTo>
                    <a:pt x="8" y="22"/>
                    <a:pt x="8" y="21"/>
                    <a:pt x="9" y="18"/>
                  </a:cubicBezTo>
                  <a:cubicBezTo>
                    <a:pt x="10" y="15"/>
                    <a:pt x="13" y="16"/>
                    <a:pt x="13" y="10"/>
                  </a:cubicBezTo>
                  <a:cubicBezTo>
                    <a:pt x="14" y="4"/>
                    <a:pt x="7" y="8"/>
                    <a:pt x="9" y="1"/>
                  </a:cubicBezTo>
                  <a:close/>
                </a:path>
              </a:pathLst>
            </a:custGeom>
            <a:grpFill/>
            <a:ln>
              <a:noFill/>
            </a:ln>
          </p:spPr>
          <p:txBody>
            <a:bodyPr anchor="ctr"/>
            <a:lstStyle/>
            <a:p>
              <a:pPr algn="ctr"/>
              <a:endParaRPr dirty="0"/>
            </a:p>
          </p:txBody>
        </p:sp>
        <p:sp>
          <p:nvSpPr>
            <p:cNvPr id="128" name="îSḷîḓé"/>
            <p:cNvSpPr/>
            <p:nvPr/>
          </p:nvSpPr>
          <p:spPr bwMode="auto">
            <a:xfrm>
              <a:off x="3980640" y="760879"/>
              <a:ext cx="30817" cy="23814"/>
            </a:xfrm>
            <a:custGeom>
              <a:avLst/>
              <a:gdLst>
                <a:gd name="T0" fmla="*/ 2 w 15"/>
                <a:gd name="T1" fmla="*/ 0 h 11"/>
                <a:gd name="T2" fmla="*/ 13 w 15"/>
                <a:gd name="T3" fmla="*/ 0 h 11"/>
                <a:gd name="T4" fmla="*/ 15 w 15"/>
                <a:gd name="T5" fmla="*/ 8 h 11"/>
                <a:gd name="T6" fmla="*/ 11 w 15"/>
                <a:gd name="T7" fmla="*/ 11 h 11"/>
                <a:gd name="T8" fmla="*/ 0 w 15"/>
                <a:gd name="T9" fmla="*/ 6 h 11"/>
                <a:gd name="T10" fmla="*/ 2 w 15"/>
                <a:gd name="T11" fmla="*/ 0 h 11"/>
              </a:gdLst>
              <a:ahLst/>
              <a:cxnLst>
                <a:cxn ang="0">
                  <a:pos x="T0" y="T1"/>
                </a:cxn>
                <a:cxn ang="0">
                  <a:pos x="T2" y="T3"/>
                </a:cxn>
                <a:cxn ang="0">
                  <a:pos x="T4" y="T5"/>
                </a:cxn>
                <a:cxn ang="0">
                  <a:pos x="T6" y="T7"/>
                </a:cxn>
                <a:cxn ang="0">
                  <a:pos x="T8" y="T9"/>
                </a:cxn>
                <a:cxn ang="0">
                  <a:pos x="T10" y="T11"/>
                </a:cxn>
              </a:cxnLst>
              <a:rect l="0" t="0" r="r" b="b"/>
              <a:pathLst>
                <a:path w="15" h="11">
                  <a:moveTo>
                    <a:pt x="2" y="0"/>
                  </a:moveTo>
                  <a:cubicBezTo>
                    <a:pt x="6" y="0"/>
                    <a:pt x="9" y="0"/>
                    <a:pt x="13" y="0"/>
                  </a:cubicBezTo>
                  <a:cubicBezTo>
                    <a:pt x="13" y="3"/>
                    <a:pt x="15" y="4"/>
                    <a:pt x="15" y="8"/>
                  </a:cubicBezTo>
                  <a:cubicBezTo>
                    <a:pt x="12" y="7"/>
                    <a:pt x="11" y="9"/>
                    <a:pt x="11" y="11"/>
                  </a:cubicBezTo>
                  <a:cubicBezTo>
                    <a:pt x="8" y="9"/>
                    <a:pt x="7" y="5"/>
                    <a:pt x="0" y="6"/>
                  </a:cubicBezTo>
                  <a:cubicBezTo>
                    <a:pt x="1" y="4"/>
                    <a:pt x="2" y="3"/>
                    <a:pt x="2" y="0"/>
                  </a:cubicBezTo>
                  <a:close/>
                </a:path>
              </a:pathLst>
            </a:custGeom>
            <a:grpFill/>
            <a:ln>
              <a:noFill/>
            </a:ln>
          </p:spPr>
          <p:txBody>
            <a:bodyPr anchor="ctr"/>
            <a:lstStyle/>
            <a:p>
              <a:pPr algn="ctr"/>
              <a:endParaRPr dirty="0"/>
            </a:p>
          </p:txBody>
        </p:sp>
        <p:sp>
          <p:nvSpPr>
            <p:cNvPr id="129" name="ïṩļïḍé"/>
            <p:cNvSpPr/>
            <p:nvPr/>
          </p:nvSpPr>
          <p:spPr bwMode="auto">
            <a:xfrm>
              <a:off x="4148734" y="751074"/>
              <a:ext cx="77043" cy="54631"/>
            </a:xfrm>
            <a:custGeom>
              <a:avLst/>
              <a:gdLst>
                <a:gd name="T0" fmla="*/ 33 w 37"/>
                <a:gd name="T1" fmla="*/ 1 h 26"/>
                <a:gd name="T2" fmla="*/ 35 w 37"/>
                <a:gd name="T3" fmla="*/ 11 h 26"/>
                <a:gd name="T4" fmla="*/ 31 w 37"/>
                <a:gd name="T5" fmla="*/ 14 h 26"/>
                <a:gd name="T6" fmla="*/ 22 w 37"/>
                <a:gd name="T7" fmla="*/ 16 h 26"/>
                <a:gd name="T8" fmla="*/ 7 w 37"/>
                <a:gd name="T9" fmla="*/ 26 h 26"/>
                <a:gd name="T10" fmla="*/ 5 w 37"/>
                <a:gd name="T11" fmla="*/ 18 h 26"/>
                <a:gd name="T12" fmla="*/ 1 w 37"/>
                <a:gd name="T13" fmla="*/ 14 h 26"/>
                <a:gd name="T14" fmla="*/ 1 w 37"/>
                <a:gd name="T15" fmla="*/ 5 h 26"/>
                <a:gd name="T16" fmla="*/ 5 w 37"/>
                <a:gd name="T17" fmla="*/ 1 h 26"/>
                <a:gd name="T18" fmla="*/ 10 w 37"/>
                <a:gd name="T19" fmla="*/ 0 h 26"/>
                <a:gd name="T20" fmla="*/ 25 w 37"/>
                <a:gd name="T21" fmla="*/ 3 h 26"/>
                <a:gd name="T22" fmla="*/ 33 w 37"/>
                <a:gd name="T2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6">
                  <a:moveTo>
                    <a:pt x="33" y="1"/>
                  </a:moveTo>
                  <a:cubicBezTo>
                    <a:pt x="37" y="1"/>
                    <a:pt x="34" y="8"/>
                    <a:pt x="35" y="11"/>
                  </a:cubicBezTo>
                  <a:cubicBezTo>
                    <a:pt x="32" y="10"/>
                    <a:pt x="31" y="12"/>
                    <a:pt x="31" y="14"/>
                  </a:cubicBezTo>
                  <a:cubicBezTo>
                    <a:pt x="25" y="11"/>
                    <a:pt x="23" y="21"/>
                    <a:pt x="22" y="16"/>
                  </a:cubicBezTo>
                  <a:cubicBezTo>
                    <a:pt x="17" y="20"/>
                    <a:pt x="14" y="25"/>
                    <a:pt x="7" y="26"/>
                  </a:cubicBezTo>
                  <a:cubicBezTo>
                    <a:pt x="5" y="24"/>
                    <a:pt x="5" y="21"/>
                    <a:pt x="5" y="18"/>
                  </a:cubicBezTo>
                  <a:cubicBezTo>
                    <a:pt x="4" y="16"/>
                    <a:pt x="2" y="17"/>
                    <a:pt x="1" y="14"/>
                  </a:cubicBezTo>
                  <a:cubicBezTo>
                    <a:pt x="0" y="12"/>
                    <a:pt x="2" y="8"/>
                    <a:pt x="1" y="5"/>
                  </a:cubicBezTo>
                  <a:cubicBezTo>
                    <a:pt x="4" y="6"/>
                    <a:pt x="5" y="4"/>
                    <a:pt x="5" y="1"/>
                  </a:cubicBezTo>
                  <a:cubicBezTo>
                    <a:pt x="7" y="2"/>
                    <a:pt x="10" y="2"/>
                    <a:pt x="10" y="0"/>
                  </a:cubicBezTo>
                  <a:cubicBezTo>
                    <a:pt x="13" y="3"/>
                    <a:pt x="23" y="0"/>
                    <a:pt x="25" y="3"/>
                  </a:cubicBezTo>
                  <a:cubicBezTo>
                    <a:pt x="28" y="3"/>
                    <a:pt x="32" y="4"/>
                    <a:pt x="33" y="1"/>
                  </a:cubicBezTo>
                  <a:close/>
                </a:path>
              </a:pathLst>
            </a:custGeom>
            <a:grpFill/>
            <a:ln>
              <a:noFill/>
            </a:ln>
          </p:spPr>
          <p:txBody>
            <a:bodyPr anchor="ctr"/>
            <a:lstStyle/>
            <a:p>
              <a:pPr algn="ctr"/>
              <a:endParaRPr dirty="0"/>
            </a:p>
          </p:txBody>
        </p:sp>
        <p:sp>
          <p:nvSpPr>
            <p:cNvPr id="130" name="iṥḻiḋè"/>
            <p:cNvSpPr/>
            <p:nvPr/>
          </p:nvSpPr>
          <p:spPr bwMode="auto">
            <a:xfrm>
              <a:off x="5279165" y="962591"/>
              <a:ext cx="166694" cy="81245"/>
            </a:xfrm>
            <a:custGeom>
              <a:avLst/>
              <a:gdLst>
                <a:gd name="T0" fmla="*/ 58 w 80"/>
                <a:gd name="T1" fmla="*/ 0 h 39"/>
                <a:gd name="T2" fmla="*/ 66 w 80"/>
                <a:gd name="T3" fmla="*/ 4 h 39"/>
                <a:gd name="T4" fmla="*/ 71 w 80"/>
                <a:gd name="T5" fmla="*/ 6 h 39"/>
                <a:gd name="T6" fmla="*/ 69 w 80"/>
                <a:gd name="T7" fmla="*/ 9 h 39"/>
                <a:gd name="T8" fmla="*/ 79 w 80"/>
                <a:gd name="T9" fmla="*/ 15 h 39"/>
                <a:gd name="T10" fmla="*/ 73 w 80"/>
                <a:gd name="T11" fmla="*/ 26 h 39"/>
                <a:gd name="T12" fmla="*/ 68 w 80"/>
                <a:gd name="T13" fmla="*/ 28 h 39"/>
                <a:gd name="T14" fmla="*/ 60 w 80"/>
                <a:gd name="T15" fmla="*/ 32 h 39"/>
                <a:gd name="T16" fmla="*/ 55 w 80"/>
                <a:gd name="T17" fmla="*/ 34 h 39"/>
                <a:gd name="T18" fmla="*/ 51 w 80"/>
                <a:gd name="T19" fmla="*/ 35 h 39"/>
                <a:gd name="T20" fmla="*/ 28 w 80"/>
                <a:gd name="T21" fmla="*/ 37 h 39"/>
                <a:gd name="T22" fmla="*/ 27 w 80"/>
                <a:gd name="T23" fmla="*/ 35 h 39"/>
                <a:gd name="T24" fmla="*/ 19 w 80"/>
                <a:gd name="T25" fmla="*/ 32 h 39"/>
                <a:gd name="T26" fmla="*/ 15 w 80"/>
                <a:gd name="T27" fmla="*/ 30 h 39"/>
                <a:gd name="T28" fmla="*/ 19 w 80"/>
                <a:gd name="T29" fmla="*/ 28 h 39"/>
                <a:gd name="T30" fmla="*/ 14 w 80"/>
                <a:gd name="T31" fmla="*/ 24 h 39"/>
                <a:gd name="T32" fmla="*/ 14 w 80"/>
                <a:gd name="T33" fmla="*/ 13 h 39"/>
                <a:gd name="T34" fmla="*/ 2 w 80"/>
                <a:gd name="T35" fmla="*/ 15 h 39"/>
                <a:gd name="T36" fmla="*/ 6 w 80"/>
                <a:gd name="T37" fmla="*/ 7 h 39"/>
                <a:gd name="T38" fmla="*/ 21 w 80"/>
                <a:gd name="T39" fmla="*/ 7 h 39"/>
                <a:gd name="T40" fmla="*/ 23 w 80"/>
                <a:gd name="T41" fmla="*/ 15 h 39"/>
                <a:gd name="T42" fmla="*/ 28 w 80"/>
                <a:gd name="T43" fmla="*/ 7 h 39"/>
                <a:gd name="T44" fmla="*/ 40 w 80"/>
                <a:gd name="T45" fmla="*/ 11 h 39"/>
                <a:gd name="T46" fmla="*/ 43 w 80"/>
                <a:gd name="T47" fmla="*/ 7 h 39"/>
                <a:gd name="T48" fmla="*/ 55 w 80"/>
                <a:gd name="T49" fmla="*/ 6 h 39"/>
                <a:gd name="T50" fmla="*/ 58 w 80"/>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39">
                  <a:moveTo>
                    <a:pt x="58" y="0"/>
                  </a:moveTo>
                  <a:cubicBezTo>
                    <a:pt x="60" y="1"/>
                    <a:pt x="63" y="2"/>
                    <a:pt x="66" y="4"/>
                  </a:cubicBezTo>
                  <a:cubicBezTo>
                    <a:pt x="66" y="4"/>
                    <a:pt x="71" y="5"/>
                    <a:pt x="71" y="6"/>
                  </a:cubicBezTo>
                  <a:cubicBezTo>
                    <a:pt x="72" y="6"/>
                    <a:pt x="69" y="9"/>
                    <a:pt x="69" y="9"/>
                  </a:cubicBezTo>
                  <a:cubicBezTo>
                    <a:pt x="70" y="13"/>
                    <a:pt x="74" y="16"/>
                    <a:pt x="79" y="15"/>
                  </a:cubicBezTo>
                  <a:cubicBezTo>
                    <a:pt x="80" y="20"/>
                    <a:pt x="78" y="22"/>
                    <a:pt x="73" y="26"/>
                  </a:cubicBezTo>
                  <a:cubicBezTo>
                    <a:pt x="72" y="27"/>
                    <a:pt x="69" y="27"/>
                    <a:pt x="68" y="28"/>
                  </a:cubicBezTo>
                  <a:cubicBezTo>
                    <a:pt x="64" y="30"/>
                    <a:pt x="65" y="30"/>
                    <a:pt x="60" y="32"/>
                  </a:cubicBezTo>
                  <a:cubicBezTo>
                    <a:pt x="60" y="32"/>
                    <a:pt x="55" y="33"/>
                    <a:pt x="55" y="34"/>
                  </a:cubicBezTo>
                  <a:cubicBezTo>
                    <a:pt x="53" y="35"/>
                    <a:pt x="53" y="35"/>
                    <a:pt x="51" y="35"/>
                  </a:cubicBezTo>
                  <a:cubicBezTo>
                    <a:pt x="49" y="36"/>
                    <a:pt x="35" y="39"/>
                    <a:pt x="28" y="37"/>
                  </a:cubicBezTo>
                  <a:cubicBezTo>
                    <a:pt x="28" y="37"/>
                    <a:pt x="28" y="36"/>
                    <a:pt x="27" y="35"/>
                  </a:cubicBezTo>
                  <a:cubicBezTo>
                    <a:pt x="24" y="35"/>
                    <a:pt x="23" y="32"/>
                    <a:pt x="19" y="32"/>
                  </a:cubicBezTo>
                  <a:cubicBezTo>
                    <a:pt x="18" y="32"/>
                    <a:pt x="17" y="30"/>
                    <a:pt x="15" y="30"/>
                  </a:cubicBezTo>
                  <a:cubicBezTo>
                    <a:pt x="15" y="28"/>
                    <a:pt x="18" y="28"/>
                    <a:pt x="19" y="28"/>
                  </a:cubicBezTo>
                  <a:cubicBezTo>
                    <a:pt x="19" y="26"/>
                    <a:pt x="14" y="26"/>
                    <a:pt x="14" y="24"/>
                  </a:cubicBezTo>
                  <a:cubicBezTo>
                    <a:pt x="12" y="21"/>
                    <a:pt x="15" y="18"/>
                    <a:pt x="14" y="13"/>
                  </a:cubicBezTo>
                  <a:cubicBezTo>
                    <a:pt x="6" y="11"/>
                    <a:pt x="7" y="20"/>
                    <a:pt x="2" y="15"/>
                  </a:cubicBezTo>
                  <a:cubicBezTo>
                    <a:pt x="0" y="9"/>
                    <a:pt x="8" y="14"/>
                    <a:pt x="6" y="7"/>
                  </a:cubicBezTo>
                  <a:cubicBezTo>
                    <a:pt x="14" y="9"/>
                    <a:pt x="13" y="8"/>
                    <a:pt x="21" y="7"/>
                  </a:cubicBezTo>
                  <a:cubicBezTo>
                    <a:pt x="22" y="11"/>
                    <a:pt x="27" y="11"/>
                    <a:pt x="23" y="15"/>
                  </a:cubicBezTo>
                  <a:cubicBezTo>
                    <a:pt x="28" y="15"/>
                    <a:pt x="29" y="12"/>
                    <a:pt x="28" y="7"/>
                  </a:cubicBezTo>
                  <a:cubicBezTo>
                    <a:pt x="29" y="11"/>
                    <a:pt x="45" y="3"/>
                    <a:pt x="40" y="11"/>
                  </a:cubicBezTo>
                  <a:cubicBezTo>
                    <a:pt x="44" y="13"/>
                    <a:pt x="42" y="8"/>
                    <a:pt x="43" y="7"/>
                  </a:cubicBezTo>
                  <a:cubicBezTo>
                    <a:pt x="46" y="6"/>
                    <a:pt x="51" y="7"/>
                    <a:pt x="55" y="6"/>
                  </a:cubicBezTo>
                  <a:cubicBezTo>
                    <a:pt x="57" y="5"/>
                    <a:pt x="58" y="3"/>
                    <a:pt x="58" y="0"/>
                  </a:cubicBezTo>
                  <a:close/>
                </a:path>
              </a:pathLst>
            </a:custGeom>
            <a:grpFill/>
            <a:ln>
              <a:noFill/>
            </a:ln>
          </p:spPr>
          <p:txBody>
            <a:bodyPr anchor="ctr"/>
            <a:lstStyle/>
            <a:p>
              <a:pPr algn="ctr"/>
              <a:endParaRPr dirty="0"/>
            </a:p>
          </p:txBody>
        </p:sp>
        <p:sp>
          <p:nvSpPr>
            <p:cNvPr id="131" name="i$liďé"/>
            <p:cNvSpPr/>
            <p:nvPr/>
          </p:nvSpPr>
          <p:spPr bwMode="auto">
            <a:xfrm>
              <a:off x="4284609" y="982202"/>
              <a:ext cx="99456" cy="70039"/>
            </a:xfrm>
            <a:custGeom>
              <a:avLst/>
              <a:gdLst>
                <a:gd name="T0" fmla="*/ 13 w 48"/>
                <a:gd name="T1" fmla="*/ 0 h 34"/>
                <a:gd name="T2" fmla="*/ 24 w 48"/>
                <a:gd name="T3" fmla="*/ 12 h 34"/>
                <a:gd name="T4" fmla="*/ 27 w 48"/>
                <a:gd name="T5" fmla="*/ 10 h 34"/>
                <a:gd name="T6" fmla="*/ 33 w 48"/>
                <a:gd name="T7" fmla="*/ 15 h 34"/>
                <a:gd name="T8" fmla="*/ 41 w 48"/>
                <a:gd name="T9" fmla="*/ 25 h 34"/>
                <a:gd name="T10" fmla="*/ 48 w 48"/>
                <a:gd name="T11" fmla="*/ 26 h 34"/>
                <a:gd name="T12" fmla="*/ 24 w 48"/>
                <a:gd name="T13" fmla="*/ 28 h 34"/>
                <a:gd name="T14" fmla="*/ 14 w 48"/>
                <a:gd name="T15" fmla="*/ 34 h 34"/>
                <a:gd name="T16" fmla="*/ 0 w 48"/>
                <a:gd name="T17" fmla="*/ 28 h 34"/>
                <a:gd name="T18" fmla="*/ 3 w 48"/>
                <a:gd name="T19" fmla="*/ 26 h 34"/>
                <a:gd name="T20" fmla="*/ 5 w 48"/>
                <a:gd name="T21" fmla="*/ 23 h 34"/>
                <a:gd name="T22" fmla="*/ 5 w 48"/>
                <a:gd name="T23" fmla="*/ 6 h 34"/>
                <a:gd name="T24" fmla="*/ 13 w 48"/>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34">
                  <a:moveTo>
                    <a:pt x="13" y="0"/>
                  </a:moveTo>
                  <a:cubicBezTo>
                    <a:pt x="15" y="5"/>
                    <a:pt x="25" y="3"/>
                    <a:pt x="24" y="12"/>
                  </a:cubicBezTo>
                  <a:cubicBezTo>
                    <a:pt x="25" y="13"/>
                    <a:pt x="28" y="10"/>
                    <a:pt x="27" y="10"/>
                  </a:cubicBezTo>
                  <a:cubicBezTo>
                    <a:pt x="30" y="11"/>
                    <a:pt x="29" y="15"/>
                    <a:pt x="33" y="15"/>
                  </a:cubicBezTo>
                  <a:cubicBezTo>
                    <a:pt x="36" y="15"/>
                    <a:pt x="38" y="22"/>
                    <a:pt x="41" y="25"/>
                  </a:cubicBezTo>
                  <a:cubicBezTo>
                    <a:pt x="46" y="23"/>
                    <a:pt x="44" y="23"/>
                    <a:pt x="48" y="26"/>
                  </a:cubicBezTo>
                  <a:cubicBezTo>
                    <a:pt x="44" y="31"/>
                    <a:pt x="31" y="27"/>
                    <a:pt x="24" y="28"/>
                  </a:cubicBezTo>
                  <a:cubicBezTo>
                    <a:pt x="21" y="30"/>
                    <a:pt x="16" y="31"/>
                    <a:pt x="14" y="34"/>
                  </a:cubicBezTo>
                  <a:cubicBezTo>
                    <a:pt x="10" y="31"/>
                    <a:pt x="8" y="26"/>
                    <a:pt x="0" y="28"/>
                  </a:cubicBezTo>
                  <a:cubicBezTo>
                    <a:pt x="0" y="27"/>
                    <a:pt x="2" y="27"/>
                    <a:pt x="3" y="26"/>
                  </a:cubicBezTo>
                  <a:cubicBezTo>
                    <a:pt x="1" y="24"/>
                    <a:pt x="2" y="23"/>
                    <a:pt x="5" y="23"/>
                  </a:cubicBezTo>
                  <a:cubicBezTo>
                    <a:pt x="2" y="16"/>
                    <a:pt x="5" y="14"/>
                    <a:pt x="5" y="6"/>
                  </a:cubicBezTo>
                  <a:cubicBezTo>
                    <a:pt x="9" y="5"/>
                    <a:pt x="13" y="5"/>
                    <a:pt x="13" y="0"/>
                  </a:cubicBezTo>
                  <a:close/>
                </a:path>
              </a:pathLst>
            </a:custGeom>
            <a:grpFill/>
            <a:ln>
              <a:noFill/>
            </a:ln>
          </p:spPr>
          <p:txBody>
            <a:bodyPr anchor="ctr"/>
            <a:lstStyle/>
            <a:p>
              <a:pPr algn="ctr"/>
              <a:endParaRPr dirty="0"/>
            </a:p>
          </p:txBody>
        </p:sp>
        <p:sp>
          <p:nvSpPr>
            <p:cNvPr id="132" name="í$1íḋé"/>
            <p:cNvSpPr/>
            <p:nvPr/>
          </p:nvSpPr>
          <p:spPr bwMode="auto">
            <a:xfrm>
              <a:off x="7168821" y="2123839"/>
              <a:ext cx="165292" cy="177900"/>
            </a:xfrm>
            <a:custGeom>
              <a:avLst/>
              <a:gdLst>
                <a:gd name="T0" fmla="*/ 8 w 80"/>
                <a:gd name="T1" fmla="*/ 12 h 86"/>
                <a:gd name="T2" fmla="*/ 4 w 80"/>
                <a:gd name="T3" fmla="*/ 11 h 86"/>
                <a:gd name="T4" fmla="*/ 0 w 80"/>
                <a:gd name="T5" fmla="*/ 5 h 86"/>
                <a:gd name="T6" fmla="*/ 15 w 80"/>
                <a:gd name="T7" fmla="*/ 3 h 86"/>
                <a:gd name="T8" fmla="*/ 23 w 80"/>
                <a:gd name="T9" fmla="*/ 7 h 86"/>
                <a:gd name="T10" fmla="*/ 23 w 80"/>
                <a:gd name="T11" fmla="*/ 11 h 86"/>
                <a:gd name="T12" fmla="*/ 26 w 80"/>
                <a:gd name="T13" fmla="*/ 14 h 86"/>
                <a:gd name="T14" fmla="*/ 34 w 80"/>
                <a:gd name="T15" fmla="*/ 18 h 86"/>
                <a:gd name="T16" fmla="*/ 47 w 80"/>
                <a:gd name="T17" fmla="*/ 29 h 86"/>
                <a:gd name="T18" fmla="*/ 51 w 80"/>
                <a:gd name="T19" fmla="*/ 35 h 86"/>
                <a:gd name="T20" fmla="*/ 56 w 80"/>
                <a:gd name="T21" fmla="*/ 37 h 86"/>
                <a:gd name="T22" fmla="*/ 60 w 80"/>
                <a:gd name="T23" fmla="*/ 40 h 86"/>
                <a:gd name="T24" fmla="*/ 60 w 80"/>
                <a:gd name="T25" fmla="*/ 44 h 86"/>
                <a:gd name="T26" fmla="*/ 64 w 80"/>
                <a:gd name="T27" fmla="*/ 48 h 86"/>
                <a:gd name="T28" fmla="*/ 69 w 80"/>
                <a:gd name="T29" fmla="*/ 53 h 86"/>
                <a:gd name="T30" fmla="*/ 73 w 80"/>
                <a:gd name="T31" fmla="*/ 57 h 86"/>
                <a:gd name="T32" fmla="*/ 77 w 80"/>
                <a:gd name="T33" fmla="*/ 66 h 86"/>
                <a:gd name="T34" fmla="*/ 79 w 80"/>
                <a:gd name="T35" fmla="*/ 74 h 86"/>
                <a:gd name="T36" fmla="*/ 80 w 80"/>
                <a:gd name="T37" fmla="*/ 80 h 86"/>
                <a:gd name="T38" fmla="*/ 71 w 80"/>
                <a:gd name="T39" fmla="*/ 81 h 86"/>
                <a:gd name="T40" fmla="*/ 64 w 80"/>
                <a:gd name="T41" fmla="*/ 81 h 86"/>
                <a:gd name="T42" fmla="*/ 64 w 80"/>
                <a:gd name="T43" fmla="*/ 78 h 86"/>
                <a:gd name="T44" fmla="*/ 60 w 80"/>
                <a:gd name="T45" fmla="*/ 78 h 86"/>
                <a:gd name="T46" fmla="*/ 51 w 80"/>
                <a:gd name="T47" fmla="*/ 70 h 86"/>
                <a:gd name="T48" fmla="*/ 52 w 80"/>
                <a:gd name="T49" fmla="*/ 66 h 86"/>
                <a:gd name="T50" fmla="*/ 51 w 80"/>
                <a:gd name="T51" fmla="*/ 66 h 86"/>
                <a:gd name="T52" fmla="*/ 49 w 80"/>
                <a:gd name="T53" fmla="*/ 63 h 86"/>
                <a:gd name="T54" fmla="*/ 45 w 80"/>
                <a:gd name="T55" fmla="*/ 63 h 86"/>
                <a:gd name="T56" fmla="*/ 38 w 80"/>
                <a:gd name="T57" fmla="*/ 55 h 86"/>
                <a:gd name="T58" fmla="*/ 34 w 80"/>
                <a:gd name="T59" fmla="*/ 42 h 86"/>
                <a:gd name="T60" fmla="*/ 32 w 80"/>
                <a:gd name="T61" fmla="*/ 46 h 86"/>
                <a:gd name="T62" fmla="*/ 28 w 80"/>
                <a:gd name="T63" fmla="*/ 37 h 86"/>
                <a:gd name="T64" fmla="*/ 24 w 80"/>
                <a:gd name="T65" fmla="*/ 33 h 86"/>
                <a:gd name="T66" fmla="*/ 21 w 80"/>
                <a:gd name="T67" fmla="*/ 31 h 86"/>
                <a:gd name="T68" fmla="*/ 19 w 80"/>
                <a:gd name="T69" fmla="*/ 24 h 86"/>
                <a:gd name="T70" fmla="*/ 13 w 80"/>
                <a:gd name="T71" fmla="*/ 20 h 86"/>
                <a:gd name="T72" fmla="*/ 10 w 80"/>
                <a:gd name="T73" fmla="*/ 16 h 86"/>
                <a:gd name="T74" fmla="*/ 8 w 80"/>
                <a:gd name="T75"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6">
                  <a:moveTo>
                    <a:pt x="8" y="12"/>
                  </a:moveTo>
                  <a:cubicBezTo>
                    <a:pt x="8" y="10"/>
                    <a:pt x="5" y="11"/>
                    <a:pt x="4" y="11"/>
                  </a:cubicBezTo>
                  <a:cubicBezTo>
                    <a:pt x="2" y="9"/>
                    <a:pt x="4" y="4"/>
                    <a:pt x="0" y="5"/>
                  </a:cubicBezTo>
                  <a:cubicBezTo>
                    <a:pt x="5" y="0"/>
                    <a:pt x="9" y="6"/>
                    <a:pt x="15" y="3"/>
                  </a:cubicBezTo>
                  <a:cubicBezTo>
                    <a:pt x="15" y="8"/>
                    <a:pt x="20" y="5"/>
                    <a:pt x="23" y="7"/>
                  </a:cubicBezTo>
                  <a:cubicBezTo>
                    <a:pt x="23" y="7"/>
                    <a:pt x="22" y="10"/>
                    <a:pt x="23" y="11"/>
                  </a:cubicBezTo>
                  <a:cubicBezTo>
                    <a:pt x="24" y="12"/>
                    <a:pt x="27" y="10"/>
                    <a:pt x="26" y="14"/>
                  </a:cubicBezTo>
                  <a:cubicBezTo>
                    <a:pt x="31" y="13"/>
                    <a:pt x="30" y="18"/>
                    <a:pt x="34" y="18"/>
                  </a:cubicBezTo>
                  <a:cubicBezTo>
                    <a:pt x="37" y="18"/>
                    <a:pt x="42" y="29"/>
                    <a:pt x="47" y="29"/>
                  </a:cubicBezTo>
                  <a:cubicBezTo>
                    <a:pt x="51" y="29"/>
                    <a:pt x="49" y="33"/>
                    <a:pt x="51" y="35"/>
                  </a:cubicBezTo>
                  <a:cubicBezTo>
                    <a:pt x="52" y="36"/>
                    <a:pt x="55" y="36"/>
                    <a:pt x="56" y="37"/>
                  </a:cubicBezTo>
                  <a:cubicBezTo>
                    <a:pt x="57" y="37"/>
                    <a:pt x="59" y="40"/>
                    <a:pt x="60" y="40"/>
                  </a:cubicBezTo>
                  <a:cubicBezTo>
                    <a:pt x="61" y="41"/>
                    <a:pt x="59" y="43"/>
                    <a:pt x="60" y="44"/>
                  </a:cubicBezTo>
                  <a:cubicBezTo>
                    <a:pt x="61" y="45"/>
                    <a:pt x="63" y="47"/>
                    <a:pt x="64" y="48"/>
                  </a:cubicBezTo>
                  <a:cubicBezTo>
                    <a:pt x="65" y="49"/>
                    <a:pt x="66" y="53"/>
                    <a:pt x="69" y="53"/>
                  </a:cubicBezTo>
                  <a:cubicBezTo>
                    <a:pt x="70" y="53"/>
                    <a:pt x="72" y="57"/>
                    <a:pt x="73" y="57"/>
                  </a:cubicBezTo>
                  <a:cubicBezTo>
                    <a:pt x="75" y="59"/>
                    <a:pt x="74" y="66"/>
                    <a:pt x="77" y="66"/>
                  </a:cubicBezTo>
                  <a:cubicBezTo>
                    <a:pt x="79" y="67"/>
                    <a:pt x="79" y="72"/>
                    <a:pt x="79" y="74"/>
                  </a:cubicBezTo>
                  <a:cubicBezTo>
                    <a:pt x="78" y="77"/>
                    <a:pt x="74" y="80"/>
                    <a:pt x="80" y="80"/>
                  </a:cubicBezTo>
                  <a:cubicBezTo>
                    <a:pt x="80" y="86"/>
                    <a:pt x="74" y="82"/>
                    <a:pt x="71" y="81"/>
                  </a:cubicBezTo>
                  <a:cubicBezTo>
                    <a:pt x="69" y="81"/>
                    <a:pt x="66" y="82"/>
                    <a:pt x="64" y="81"/>
                  </a:cubicBezTo>
                  <a:cubicBezTo>
                    <a:pt x="63" y="81"/>
                    <a:pt x="64" y="78"/>
                    <a:pt x="64" y="78"/>
                  </a:cubicBezTo>
                  <a:cubicBezTo>
                    <a:pt x="63" y="77"/>
                    <a:pt x="61" y="78"/>
                    <a:pt x="60" y="78"/>
                  </a:cubicBezTo>
                  <a:cubicBezTo>
                    <a:pt x="58" y="76"/>
                    <a:pt x="55" y="70"/>
                    <a:pt x="51" y="70"/>
                  </a:cubicBezTo>
                  <a:cubicBezTo>
                    <a:pt x="51" y="69"/>
                    <a:pt x="52" y="68"/>
                    <a:pt x="52" y="66"/>
                  </a:cubicBezTo>
                  <a:cubicBezTo>
                    <a:pt x="52" y="64"/>
                    <a:pt x="51" y="65"/>
                    <a:pt x="51" y="66"/>
                  </a:cubicBezTo>
                  <a:cubicBezTo>
                    <a:pt x="48" y="67"/>
                    <a:pt x="50" y="63"/>
                    <a:pt x="49" y="63"/>
                  </a:cubicBezTo>
                  <a:cubicBezTo>
                    <a:pt x="48" y="62"/>
                    <a:pt x="46" y="63"/>
                    <a:pt x="45" y="63"/>
                  </a:cubicBezTo>
                  <a:cubicBezTo>
                    <a:pt x="43" y="60"/>
                    <a:pt x="43" y="55"/>
                    <a:pt x="38" y="55"/>
                  </a:cubicBezTo>
                  <a:cubicBezTo>
                    <a:pt x="40" y="48"/>
                    <a:pt x="34" y="48"/>
                    <a:pt x="34" y="42"/>
                  </a:cubicBezTo>
                  <a:cubicBezTo>
                    <a:pt x="32" y="42"/>
                    <a:pt x="32" y="44"/>
                    <a:pt x="32" y="46"/>
                  </a:cubicBezTo>
                  <a:cubicBezTo>
                    <a:pt x="29" y="44"/>
                    <a:pt x="30" y="40"/>
                    <a:pt x="28" y="37"/>
                  </a:cubicBezTo>
                  <a:cubicBezTo>
                    <a:pt x="28" y="36"/>
                    <a:pt x="25" y="34"/>
                    <a:pt x="24" y="33"/>
                  </a:cubicBezTo>
                  <a:cubicBezTo>
                    <a:pt x="24" y="32"/>
                    <a:pt x="23" y="31"/>
                    <a:pt x="21" y="31"/>
                  </a:cubicBezTo>
                  <a:cubicBezTo>
                    <a:pt x="22" y="27"/>
                    <a:pt x="20" y="26"/>
                    <a:pt x="19" y="24"/>
                  </a:cubicBezTo>
                  <a:cubicBezTo>
                    <a:pt x="18" y="21"/>
                    <a:pt x="15" y="21"/>
                    <a:pt x="13" y="20"/>
                  </a:cubicBezTo>
                  <a:cubicBezTo>
                    <a:pt x="13" y="20"/>
                    <a:pt x="9" y="16"/>
                    <a:pt x="10" y="16"/>
                  </a:cubicBezTo>
                  <a:cubicBezTo>
                    <a:pt x="8" y="12"/>
                    <a:pt x="14" y="9"/>
                    <a:pt x="8" y="12"/>
                  </a:cubicBezTo>
                  <a:close/>
                </a:path>
              </a:pathLst>
            </a:custGeom>
            <a:grpFill/>
            <a:ln>
              <a:noFill/>
            </a:ln>
          </p:spPr>
          <p:txBody>
            <a:bodyPr anchor="ctr"/>
            <a:lstStyle/>
            <a:p>
              <a:pPr algn="ctr"/>
              <a:endParaRPr dirty="0"/>
            </a:p>
          </p:txBody>
        </p:sp>
        <p:sp>
          <p:nvSpPr>
            <p:cNvPr id="133" name="íSļïḍê"/>
            <p:cNvSpPr/>
            <p:nvPr/>
          </p:nvSpPr>
          <p:spPr bwMode="auto">
            <a:xfrm>
              <a:off x="6346564" y="2401194"/>
              <a:ext cx="119068" cy="217122"/>
            </a:xfrm>
            <a:custGeom>
              <a:avLst/>
              <a:gdLst>
                <a:gd name="T0" fmla="*/ 43 w 57"/>
                <a:gd name="T1" fmla="*/ 0 h 104"/>
                <a:gd name="T2" fmla="*/ 50 w 57"/>
                <a:gd name="T3" fmla="*/ 1 h 104"/>
                <a:gd name="T4" fmla="*/ 47 w 57"/>
                <a:gd name="T5" fmla="*/ 35 h 104"/>
                <a:gd name="T6" fmla="*/ 43 w 57"/>
                <a:gd name="T7" fmla="*/ 57 h 104"/>
                <a:gd name="T8" fmla="*/ 37 w 57"/>
                <a:gd name="T9" fmla="*/ 67 h 104"/>
                <a:gd name="T10" fmla="*/ 36 w 57"/>
                <a:gd name="T11" fmla="*/ 78 h 104"/>
                <a:gd name="T12" fmla="*/ 36 w 57"/>
                <a:gd name="T13" fmla="*/ 82 h 104"/>
                <a:gd name="T14" fmla="*/ 32 w 57"/>
                <a:gd name="T15" fmla="*/ 83 h 104"/>
                <a:gd name="T16" fmla="*/ 30 w 57"/>
                <a:gd name="T17" fmla="*/ 95 h 104"/>
                <a:gd name="T18" fmla="*/ 28 w 57"/>
                <a:gd name="T19" fmla="*/ 96 h 104"/>
                <a:gd name="T20" fmla="*/ 26 w 57"/>
                <a:gd name="T21" fmla="*/ 102 h 104"/>
                <a:gd name="T22" fmla="*/ 8 w 57"/>
                <a:gd name="T23" fmla="*/ 104 h 104"/>
                <a:gd name="T24" fmla="*/ 6 w 57"/>
                <a:gd name="T25" fmla="*/ 95 h 104"/>
                <a:gd name="T26" fmla="*/ 4 w 57"/>
                <a:gd name="T27" fmla="*/ 91 h 104"/>
                <a:gd name="T28" fmla="*/ 0 w 57"/>
                <a:gd name="T29" fmla="*/ 89 h 104"/>
                <a:gd name="T30" fmla="*/ 0 w 57"/>
                <a:gd name="T31" fmla="*/ 82 h 104"/>
                <a:gd name="T32" fmla="*/ 2 w 57"/>
                <a:gd name="T33" fmla="*/ 80 h 104"/>
                <a:gd name="T34" fmla="*/ 0 w 57"/>
                <a:gd name="T35" fmla="*/ 78 h 104"/>
                <a:gd name="T36" fmla="*/ 4 w 57"/>
                <a:gd name="T37" fmla="*/ 70 h 104"/>
                <a:gd name="T38" fmla="*/ 4 w 57"/>
                <a:gd name="T39" fmla="*/ 67 h 104"/>
                <a:gd name="T40" fmla="*/ 8 w 57"/>
                <a:gd name="T41" fmla="*/ 65 h 104"/>
                <a:gd name="T42" fmla="*/ 11 w 57"/>
                <a:gd name="T43" fmla="*/ 55 h 104"/>
                <a:gd name="T44" fmla="*/ 8 w 57"/>
                <a:gd name="T45" fmla="*/ 50 h 104"/>
                <a:gd name="T46" fmla="*/ 8 w 57"/>
                <a:gd name="T47" fmla="*/ 39 h 104"/>
                <a:gd name="T48" fmla="*/ 11 w 57"/>
                <a:gd name="T49" fmla="*/ 35 h 104"/>
                <a:gd name="T50" fmla="*/ 17 w 57"/>
                <a:gd name="T51" fmla="*/ 31 h 104"/>
                <a:gd name="T52" fmla="*/ 26 w 57"/>
                <a:gd name="T53" fmla="*/ 24 h 104"/>
                <a:gd name="T54" fmla="*/ 32 w 57"/>
                <a:gd name="T55" fmla="*/ 26 h 104"/>
                <a:gd name="T56" fmla="*/ 34 w 57"/>
                <a:gd name="T57" fmla="*/ 14 h 104"/>
                <a:gd name="T58" fmla="*/ 39 w 57"/>
                <a:gd name="T59" fmla="*/ 13 h 104"/>
                <a:gd name="T60" fmla="*/ 43 w 57"/>
                <a:gd name="T61"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7" h="104">
                  <a:moveTo>
                    <a:pt x="43" y="0"/>
                  </a:moveTo>
                  <a:cubicBezTo>
                    <a:pt x="45" y="1"/>
                    <a:pt x="47" y="2"/>
                    <a:pt x="50" y="1"/>
                  </a:cubicBezTo>
                  <a:cubicBezTo>
                    <a:pt x="47" y="11"/>
                    <a:pt x="57" y="28"/>
                    <a:pt x="47" y="35"/>
                  </a:cubicBezTo>
                  <a:cubicBezTo>
                    <a:pt x="47" y="43"/>
                    <a:pt x="46" y="50"/>
                    <a:pt x="43" y="57"/>
                  </a:cubicBezTo>
                  <a:cubicBezTo>
                    <a:pt x="42" y="61"/>
                    <a:pt x="41" y="66"/>
                    <a:pt x="37" y="67"/>
                  </a:cubicBezTo>
                  <a:cubicBezTo>
                    <a:pt x="39" y="71"/>
                    <a:pt x="36" y="75"/>
                    <a:pt x="36" y="78"/>
                  </a:cubicBezTo>
                  <a:cubicBezTo>
                    <a:pt x="35" y="79"/>
                    <a:pt x="36" y="81"/>
                    <a:pt x="36" y="82"/>
                  </a:cubicBezTo>
                  <a:cubicBezTo>
                    <a:pt x="35" y="82"/>
                    <a:pt x="32" y="83"/>
                    <a:pt x="32" y="83"/>
                  </a:cubicBezTo>
                  <a:cubicBezTo>
                    <a:pt x="31" y="87"/>
                    <a:pt x="32" y="91"/>
                    <a:pt x="30" y="95"/>
                  </a:cubicBezTo>
                  <a:cubicBezTo>
                    <a:pt x="30" y="95"/>
                    <a:pt x="28" y="95"/>
                    <a:pt x="28" y="96"/>
                  </a:cubicBezTo>
                  <a:cubicBezTo>
                    <a:pt x="28" y="98"/>
                    <a:pt x="25" y="99"/>
                    <a:pt x="26" y="102"/>
                  </a:cubicBezTo>
                  <a:cubicBezTo>
                    <a:pt x="21" y="104"/>
                    <a:pt x="15" y="104"/>
                    <a:pt x="8" y="104"/>
                  </a:cubicBezTo>
                  <a:cubicBezTo>
                    <a:pt x="8" y="99"/>
                    <a:pt x="4" y="100"/>
                    <a:pt x="6" y="95"/>
                  </a:cubicBezTo>
                  <a:cubicBezTo>
                    <a:pt x="4" y="95"/>
                    <a:pt x="4" y="92"/>
                    <a:pt x="4" y="91"/>
                  </a:cubicBezTo>
                  <a:cubicBezTo>
                    <a:pt x="2" y="91"/>
                    <a:pt x="1" y="90"/>
                    <a:pt x="0" y="89"/>
                  </a:cubicBezTo>
                  <a:cubicBezTo>
                    <a:pt x="0" y="87"/>
                    <a:pt x="0" y="84"/>
                    <a:pt x="0" y="82"/>
                  </a:cubicBezTo>
                  <a:cubicBezTo>
                    <a:pt x="0" y="80"/>
                    <a:pt x="2" y="80"/>
                    <a:pt x="2" y="80"/>
                  </a:cubicBezTo>
                  <a:cubicBezTo>
                    <a:pt x="2" y="78"/>
                    <a:pt x="0" y="78"/>
                    <a:pt x="0" y="78"/>
                  </a:cubicBezTo>
                  <a:cubicBezTo>
                    <a:pt x="1" y="75"/>
                    <a:pt x="3" y="72"/>
                    <a:pt x="4" y="70"/>
                  </a:cubicBezTo>
                  <a:cubicBezTo>
                    <a:pt x="4" y="70"/>
                    <a:pt x="3" y="67"/>
                    <a:pt x="4" y="67"/>
                  </a:cubicBezTo>
                  <a:cubicBezTo>
                    <a:pt x="4" y="66"/>
                    <a:pt x="8" y="65"/>
                    <a:pt x="8" y="65"/>
                  </a:cubicBezTo>
                  <a:cubicBezTo>
                    <a:pt x="9" y="62"/>
                    <a:pt x="5" y="49"/>
                    <a:pt x="11" y="55"/>
                  </a:cubicBezTo>
                  <a:cubicBezTo>
                    <a:pt x="12" y="51"/>
                    <a:pt x="8" y="53"/>
                    <a:pt x="8" y="50"/>
                  </a:cubicBezTo>
                  <a:cubicBezTo>
                    <a:pt x="8" y="46"/>
                    <a:pt x="8" y="42"/>
                    <a:pt x="8" y="39"/>
                  </a:cubicBezTo>
                  <a:cubicBezTo>
                    <a:pt x="11" y="39"/>
                    <a:pt x="11" y="37"/>
                    <a:pt x="11" y="35"/>
                  </a:cubicBezTo>
                  <a:cubicBezTo>
                    <a:pt x="15" y="36"/>
                    <a:pt x="15" y="32"/>
                    <a:pt x="17" y="31"/>
                  </a:cubicBezTo>
                  <a:cubicBezTo>
                    <a:pt x="19" y="30"/>
                    <a:pt x="27" y="31"/>
                    <a:pt x="26" y="24"/>
                  </a:cubicBezTo>
                  <a:cubicBezTo>
                    <a:pt x="29" y="23"/>
                    <a:pt x="29" y="26"/>
                    <a:pt x="32" y="26"/>
                  </a:cubicBezTo>
                  <a:cubicBezTo>
                    <a:pt x="30" y="20"/>
                    <a:pt x="34" y="19"/>
                    <a:pt x="34" y="14"/>
                  </a:cubicBezTo>
                  <a:cubicBezTo>
                    <a:pt x="39" y="17"/>
                    <a:pt x="38" y="2"/>
                    <a:pt x="39" y="13"/>
                  </a:cubicBezTo>
                  <a:cubicBezTo>
                    <a:pt x="46" y="10"/>
                    <a:pt x="40" y="2"/>
                    <a:pt x="43" y="0"/>
                  </a:cubicBezTo>
                  <a:close/>
                </a:path>
              </a:pathLst>
            </a:custGeom>
            <a:grpFill/>
            <a:ln>
              <a:noFill/>
            </a:ln>
          </p:spPr>
          <p:txBody>
            <a:bodyPr anchor="ctr"/>
            <a:lstStyle/>
            <a:p>
              <a:pPr algn="ctr"/>
              <a:endParaRPr dirty="0"/>
            </a:p>
          </p:txBody>
        </p:sp>
        <p:sp>
          <p:nvSpPr>
            <p:cNvPr id="134" name="ïṡ1ïḍê"/>
            <p:cNvSpPr/>
            <p:nvPr/>
          </p:nvSpPr>
          <p:spPr bwMode="auto">
            <a:xfrm>
              <a:off x="7448976" y="2389989"/>
              <a:ext cx="638757" cy="469263"/>
            </a:xfrm>
            <a:custGeom>
              <a:avLst/>
              <a:gdLst>
                <a:gd name="T0" fmla="*/ 178 w 307"/>
                <a:gd name="T1" fmla="*/ 19 h 226"/>
                <a:gd name="T2" fmla="*/ 171 w 307"/>
                <a:gd name="T3" fmla="*/ 22 h 226"/>
                <a:gd name="T4" fmla="*/ 180 w 307"/>
                <a:gd name="T5" fmla="*/ 34 h 226"/>
                <a:gd name="T6" fmla="*/ 206 w 307"/>
                <a:gd name="T7" fmla="*/ 48 h 226"/>
                <a:gd name="T8" fmla="*/ 214 w 307"/>
                <a:gd name="T9" fmla="*/ 37 h 226"/>
                <a:gd name="T10" fmla="*/ 216 w 307"/>
                <a:gd name="T11" fmla="*/ 30 h 226"/>
                <a:gd name="T12" fmla="*/ 218 w 307"/>
                <a:gd name="T13" fmla="*/ 13 h 226"/>
                <a:gd name="T14" fmla="*/ 223 w 307"/>
                <a:gd name="T15" fmla="*/ 4 h 226"/>
                <a:gd name="T16" fmla="*/ 229 w 307"/>
                <a:gd name="T17" fmla="*/ 11 h 226"/>
                <a:gd name="T18" fmla="*/ 238 w 307"/>
                <a:gd name="T19" fmla="*/ 30 h 226"/>
                <a:gd name="T20" fmla="*/ 247 w 307"/>
                <a:gd name="T21" fmla="*/ 43 h 226"/>
                <a:gd name="T22" fmla="*/ 257 w 307"/>
                <a:gd name="T23" fmla="*/ 56 h 226"/>
                <a:gd name="T24" fmla="*/ 262 w 307"/>
                <a:gd name="T25" fmla="*/ 71 h 226"/>
                <a:gd name="T26" fmla="*/ 268 w 307"/>
                <a:gd name="T27" fmla="*/ 75 h 226"/>
                <a:gd name="T28" fmla="*/ 279 w 307"/>
                <a:gd name="T29" fmla="*/ 82 h 226"/>
                <a:gd name="T30" fmla="*/ 288 w 307"/>
                <a:gd name="T31" fmla="*/ 101 h 226"/>
                <a:gd name="T32" fmla="*/ 292 w 307"/>
                <a:gd name="T33" fmla="*/ 104 h 226"/>
                <a:gd name="T34" fmla="*/ 303 w 307"/>
                <a:gd name="T35" fmla="*/ 112 h 226"/>
                <a:gd name="T36" fmla="*/ 307 w 307"/>
                <a:gd name="T37" fmla="*/ 143 h 226"/>
                <a:gd name="T38" fmla="*/ 301 w 307"/>
                <a:gd name="T39" fmla="*/ 158 h 226"/>
                <a:gd name="T40" fmla="*/ 301 w 307"/>
                <a:gd name="T41" fmla="*/ 164 h 226"/>
                <a:gd name="T42" fmla="*/ 298 w 307"/>
                <a:gd name="T43" fmla="*/ 175 h 226"/>
                <a:gd name="T44" fmla="*/ 287 w 307"/>
                <a:gd name="T45" fmla="*/ 185 h 226"/>
                <a:gd name="T46" fmla="*/ 277 w 307"/>
                <a:gd name="T47" fmla="*/ 212 h 226"/>
                <a:gd name="T48" fmla="*/ 260 w 307"/>
                <a:gd name="T49" fmla="*/ 220 h 226"/>
                <a:gd name="T50" fmla="*/ 253 w 307"/>
                <a:gd name="T51" fmla="*/ 226 h 226"/>
                <a:gd name="T52" fmla="*/ 238 w 307"/>
                <a:gd name="T53" fmla="*/ 222 h 226"/>
                <a:gd name="T54" fmla="*/ 205 w 307"/>
                <a:gd name="T55" fmla="*/ 216 h 226"/>
                <a:gd name="T56" fmla="*/ 203 w 307"/>
                <a:gd name="T57" fmla="*/ 205 h 226"/>
                <a:gd name="T58" fmla="*/ 201 w 307"/>
                <a:gd name="T59" fmla="*/ 199 h 226"/>
                <a:gd name="T60" fmla="*/ 186 w 307"/>
                <a:gd name="T61" fmla="*/ 188 h 226"/>
                <a:gd name="T62" fmla="*/ 178 w 307"/>
                <a:gd name="T63" fmla="*/ 179 h 226"/>
                <a:gd name="T64" fmla="*/ 164 w 307"/>
                <a:gd name="T65" fmla="*/ 173 h 226"/>
                <a:gd name="T66" fmla="*/ 156 w 307"/>
                <a:gd name="T67" fmla="*/ 170 h 226"/>
                <a:gd name="T68" fmla="*/ 121 w 307"/>
                <a:gd name="T69" fmla="*/ 162 h 226"/>
                <a:gd name="T70" fmla="*/ 102 w 307"/>
                <a:gd name="T71" fmla="*/ 168 h 226"/>
                <a:gd name="T72" fmla="*/ 95 w 307"/>
                <a:gd name="T73" fmla="*/ 171 h 226"/>
                <a:gd name="T74" fmla="*/ 89 w 307"/>
                <a:gd name="T75" fmla="*/ 177 h 226"/>
                <a:gd name="T76" fmla="*/ 85 w 307"/>
                <a:gd name="T77" fmla="*/ 177 h 226"/>
                <a:gd name="T78" fmla="*/ 52 w 307"/>
                <a:gd name="T79" fmla="*/ 183 h 226"/>
                <a:gd name="T80" fmla="*/ 46 w 307"/>
                <a:gd name="T81" fmla="*/ 186 h 226"/>
                <a:gd name="T82" fmla="*/ 14 w 307"/>
                <a:gd name="T83" fmla="*/ 192 h 226"/>
                <a:gd name="T84" fmla="*/ 18 w 307"/>
                <a:gd name="T85" fmla="*/ 171 h 226"/>
                <a:gd name="T86" fmla="*/ 14 w 307"/>
                <a:gd name="T87" fmla="*/ 160 h 226"/>
                <a:gd name="T88" fmla="*/ 14 w 307"/>
                <a:gd name="T89" fmla="*/ 153 h 226"/>
                <a:gd name="T90" fmla="*/ 9 w 307"/>
                <a:gd name="T91" fmla="*/ 142 h 226"/>
                <a:gd name="T92" fmla="*/ 7 w 307"/>
                <a:gd name="T93" fmla="*/ 132 h 226"/>
                <a:gd name="T94" fmla="*/ 3 w 307"/>
                <a:gd name="T95" fmla="*/ 121 h 226"/>
                <a:gd name="T96" fmla="*/ 5 w 307"/>
                <a:gd name="T97" fmla="*/ 112 h 226"/>
                <a:gd name="T98" fmla="*/ 5 w 307"/>
                <a:gd name="T99" fmla="*/ 88 h 226"/>
                <a:gd name="T100" fmla="*/ 26 w 307"/>
                <a:gd name="T101" fmla="*/ 75 h 226"/>
                <a:gd name="T102" fmla="*/ 50 w 307"/>
                <a:gd name="T103" fmla="*/ 69 h 226"/>
                <a:gd name="T104" fmla="*/ 63 w 307"/>
                <a:gd name="T105" fmla="*/ 63 h 226"/>
                <a:gd name="T106" fmla="*/ 68 w 307"/>
                <a:gd name="T107" fmla="*/ 43 h 226"/>
                <a:gd name="T108" fmla="*/ 85 w 307"/>
                <a:gd name="T109" fmla="*/ 43 h 226"/>
                <a:gd name="T110" fmla="*/ 89 w 307"/>
                <a:gd name="T111" fmla="*/ 30 h 226"/>
                <a:gd name="T112" fmla="*/ 104 w 307"/>
                <a:gd name="T113" fmla="*/ 20 h 226"/>
                <a:gd name="T114" fmla="*/ 115 w 307"/>
                <a:gd name="T115" fmla="*/ 26 h 226"/>
                <a:gd name="T116" fmla="*/ 119 w 307"/>
                <a:gd name="T117" fmla="*/ 28 h 226"/>
                <a:gd name="T118" fmla="*/ 123 w 307"/>
                <a:gd name="T119" fmla="*/ 24 h 226"/>
                <a:gd name="T120" fmla="*/ 136 w 307"/>
                <a:gd name="T121" fmla="*/ 13 h 226"/>
                <a:gd name="T122" fmla="*/ 145 w 307"/>
                <a:gd name="T123" fmla="*/ 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 h="226">
                  <a:moveTo>
                    <a:pt x="178" y="9"/>
                  </a:moveTo>
                  <a:cubicBezTo>
                    <a:pt x="178" y="12"/>
                    <a:pt x="178" y="16"/>
                    <a:pt x="178" y="19"/>
                  </a:cubicBezTo>
                  <a:cubicBezTo>
                    <a:pt x="177" y="19"/>
                    <a:pt x="175" y="19"/>
                    <a:pt x="173" y="19"/>
                  </a:cubicBezTo>
                  <a:cubicBezTo>
                    <a:pt x="175" y="21"/>
                    <a:pt x="174" y="22"/>
                    <a:pt x="171" y="22"/>
                  </a:cubicBezTo>
                  <a:cubicBezTo>
                    <a:pt x="174" y="26"/>
                    <a:pt x="171" y="25"/>
                    <a:pt x="171" y="30"/>
                  </a:cubicBezTo>
                  <a:cubicBezTo>
                    <a:pt x="173" y="33"/>
                    <a:pt x="176" y="34"/>
                    <a:pt x="180" y="34"/>
                  </a:cubicBezTo>
                  <a:cubicBezTo>
                    <a:pt x="181" y="42"/>
                    <a:pt x="193" y="38"/>
                    <a:pt x="193" y="47"/>
                  </a:cubicBezTo>
                  <a:cubicBezTo>
                    <a:pt x="198" y="47"/>
                    <a:pt x="204" y="46"/>
                    <a:pt x="206" y="48"/>
                  </a:cubicBezTo>
                  <a:cubicBezTo>
                    <a:pt x="210" y="48"/>
                    <a:pt x="207" y="40"/>
                    <a:pt x="214" y="43"/>
                  </a:cubicBezTo>
                  <a:cubicBezTo>
                    <a:pt x="213" y="42"/>
                    <a:pt x="211" y="37"/>
                    <a:pt x="214" y="37"/>
                  </a:cubicBezTo>
                  <a:cubicBezTo>
                    <a:pt x="216" y="37"/>
                    <a:pt x="213" y="34"/>
                    <a:pt x="214" y="32"/>
                  </a:cubicBezTo>
                  <a:cubicBezTo>
                    <a:pt x="214" y="32"/>
                    <a:pt x="216" y="31"/>
                    <a:pt x="216" y="30"/>
                  </a:cubicBezTo>
                  <a:cubicBezTo>
                    <a:pt x="216" y="28"/>
                    <a:pt x="218" y="26"/>
                    <a:pt x="218" y="22"/>
                  </a:cubicBezTo>
                  <a:cubicBezTo>
                    <a:pt x="217" y="21"/>
                    <a:pt x="215" y="19"/>
                    <a:pt x="218" y="13"/>
                  </a:cubicBezTo>
                  <a:cubicBezTo>
                    <a:pt x="218" y="13"/>
                    <a:pt x="221" y="13"/>
                    <a:pt x="221" y="13"/>
                  </a:cubicBezTo>
                  <a:cubicBezTo>
                    <a:pt x="223" y="11"/>
                    <a:pt x="221" y="5"/>
                    <a:pt x="223" y="4"/>
                  </a:cubicBezTo>
                  <a:cubicBezTo>
                    <a:pt x="227" y="3"/>
                    <a:pt x="224" y="9"/>
                    <a:pt x="227" y="11"/>
                  </a:cubicBezTo>
                  <a:cubicBezTo>
                    <a:pt x="227" y="11"/>
                    <a:pt x="229" y="11"/>
                    <a:pt x="229" y="11"/>
                  </a:cubicBezTo>
                  <a:cubicBezTo>
                    <a:pt x="230" y="14"/>
                    <a:pt x="231" y="18"/>
                    <a:pt x="232" y="20"/>
                  </a:cubicBezTo>
                  <a:cubicBezTo>
                    <a:pt x="234" y="24"/>
                    <a:pt x="238" y="26"/>
                    <a:pt x="238" y="30"/>
                  </a:cubicBezTo>
                  <a:cubicBezTo>
                    <a:pt x="243" y="25"/>
                    <a:pt x="240" y="33"/>
                    <a:pt x="246" y="32"/>
                  </a:cubicBezTo>
                  <a:cubicBezTo>
                    <a:pt x="245" y="36"/>
                    <a:pt x="245" y="40"/>
                    <a:pt x="247" y="43"/>
                  </a:cubicBezTo>
                  <a:cubicBezTo>
                    <a:pt x="250" y="46"/>
                    <a:pt x="247" y="50"/>
                    <a:pt x="249" y="56"/>
                  </a:cubicBezTo>
                  <a:cubicBezTo>
                    <a:pt x="254" y="50"/>
                    <a:pt x="250" y="55"/>
                    <a:pt x="257" y="56"/>
                  </a:cubicBezTo>
                  <a:cubicBezTo>
                    <a:pt x="257" y="59"/>
                    <a:pt x="255" y="59"/>
                    <a:pt x="255" y="61"/>
                  </a:cubicBezTo>
                  <a:cubicBezTo>
                    <a:pt x="258" y="64"/>
                    <a:pt x="263" y="64"/>
                    <a:pt x="262" y="71"/>
                  </a:cubicBezTo>
                  <a:cubicBezTo>
                    <a:pt x="264" y="71"/>
                    <a:pt x="267" y="70"/>
                    <a:pt x="268" y="71"/>
                  </a:cubicBezTo>
                  <a:cubicBezTo>
                    <a:pt x="268" y="71"/>
                    <a:pt x="267" y="74"/>
                    <a:pt x="268" y="75"/>
                  </a:cubicBezTo>
                  <a:cubicBezTo>
                    <a:pt x="268" y="75"/>
                    <a:pt x="271" y="74"/>
                    <a:pt x="272" y="75"/>
                  </a:cubicBezTo>
                  <a:cubicBezTo>
                    <a:pt x="274" y="77"/>
                    <a:pt x="273" y="83"/>
                    <a:pt x="279" y="82"/>
                  </a:cubicBezTo>
                  <a:cubicBezTo>
                    <a:pt x="279" y="87"/>
                    <a:pt x="282" y="92"/>
                    <a:pt x="285" y="95"/>
                  </a:cubicBezTo>
                  <a:cubicBezTo>
                    <a:pt x="286" y="97"/>
                    <a:pt x="287" y="99"/>
                    <a:pt x="288" y="101"/>
                  </a:cubicBezTo>
                  <a:cubicBezTo>
                    <a:pt x="289" y="101"/>
                    <a:pt x="291" y="100"/>
                    <a:pt x="292" y="101"/>
                  </a:cubicBezTo>
                  <a:cubicBezTo>
                    <a:pt x="293" y="101"/>
                    <a:pt x="291" y="104"/>
                    <a:pt x="292" y="104"/>
                  </a:cubicBezTo>
                  <a:cubicBezTo>
                    <a:pt x="294" y="106"/>
                    <a:pt x="297" y="105"/>
                    <a:pt x="296" y="104"/>
                  </a:cubicBezTo>
                  <a:cubicBezTo>
                    <a:pt x="300" y="108"/>
                    <a:pt x="297" y="113"/>
                    <a:pt x="303" y="112"/>
                  </a:cubicBezTo>
                  <a:cubicBezTo>
                    <a:pt x="299" y="117"/>
                    <a:pt x="304" y="124"/>
                    <a:pt x="305" y="132"/>
                  </a:cubicBezTo>
                  <a:cubicBezTo>
                    <a:pt x="306" y="137"/>
                    <a:pt x="303" y="141"/>
                    <a:pt x="307" y="143"/>
                  </a:cubicBezTo>
                  <a:cubicBezTo>
                    <a:pt x="303" y="146"/>
                    <a:pt x="304" y="149"/>
                    <a:pt x="303" y="157"/>
                  </a:cubicBezTo>
                  <a:cubicBezTo>
                    <a:pt x="303" y="156"/>
                    <a:pt x="300" y="157"/>
                    <a:pt x="301" y="158"/>
                  </a:cubicBezTo>
                  <a:cubicBezTo>
                    <a:pt x="302" y="158"/>
                    <a:pt x="303" y="158"/>
                    <a:pt x="303" y="158"/>
                  </a:cubicBezTo>
                  <a:cubicBezTo>
                    <a:pt x="303" y="159"/>
                    <a:pt x="302" y="163"/>
                    <a:pt x="301" y="164"/>
                  </a:cubicBezTo>
                  <a:cubicBezTo>
                    <a:pt x="301" y="164"/>
                    <a:pt x="298" y="166"/>
                    <a:pt x="298" y="166"/>
                  </a:cubicBezTo>
                  <a:cubicBezTo>
                    <a:pt x="297" y="168"/>
                    <a:pt x="301" y="171"/>
                    <a:pt x="298" y="175"/>
                  </a:cubicBezTo>
                  <a:cubicBezTo>
                    <a:pt x="294" y="175"/>
                    <a:pt x="295" y="180"/>
                    <a:pt x="290" y="179"/>
                  </a:cubicBezTo>
                  <a:cubicBezTo>
                    <a:pt x="291" y="183"/>
                    <a:pt x="290" y="185"/>
                    <a:pt x="287" y="185"/>
                  </a:cubicBezTo>
                  <a:cubicBezTo>
                    <a:pt x="288" y="192"/>
                    <a:pt x="284" y="194"/>
                    <a:pt x="285" y="201"/>
                  </a:cubicBezTo>
                  <a:cubicBezTo>
                    <a:pt x="277" y="200"/>
                    <a:pt x="278" y="207"/>
                    <a:pt x="277" y="212"/>
                  </a:cubicBezTo>
                  <a:cubicBezTo>
                    <a:pt x="275" y="212"/>
                    <a:pt x="272" y="212"/>
                    <a:pt x="272" y="214"/>
                  </a:cubicBezTo>
                  <a:cubicBezTo>
                    <a:pt x="271" y="218"/>
                    <a:pt x="264" y="218"/>
                    <a:pt x="260" y="220"/>
                  </a:cubicBezTo>
                  <a:cubicBezTo>
                    <a:pt x="259" y="221"/>
                    <a:pt x="258" y="223"/>
                    <a:pt x="257" y="224"/>
                  </a:cubicBezTo>
                  <a:cubicBezTo>
                    <a:pt x="255" y="224"/>
                    <a:pt x="253" y="223"/>
                    <a:pt x="253" y="226"/>
                  </a:cubicBezTo>
                  <a:cubicBezTo>
                    <a:pt x="249" y="223"/>
                    <a:pt x="247" y="219"/>
                    <a:pt x="242" y="218"/>
                  </a:cubicBezTo>
                  <a:cubicBezTo>
                    <a:pt x="238" y="216"/>
                    <a:pt x="239" y="221"/>
                    <a:pt x="238" y="222"/>
                  </a:cubicBezTo>
                  <a:cubicBezTo>
                    <a:pt x="234" y="224"/>
                    <a:pt x="228" y="221"/>
                    <a:pt x="225" y="226"/>
                  </a:cubicBezTo>
                  <a:cubicBezTo>
                    <a:pt x="218" y="222"/>
                    <a:pt x="213" y="217"/>
                    <a:pt x="205" y="216"/>
                  </a:cubicBezTo>
                  <a:cubicBezTo>
                    <a:pt x="207" y="214"/>
                    <a:pt x="207" y="212"/>
                    <a:pt x="205" y="207"/>
                  </a:cubicBezTo>
                  <a:cubicBezTo>
                    <a:pt x="204" y="206"/>
                    <a:pt x="203" y="207"/>
                    <a:pt x="203" y="205"/>
                  </a:cubicBezTo>
                  <a:cubicBezTo>
                    <a:pt x="203" y="205"/>
                    <a:pt x="203" y="203"/>
                    <a:pt x="203" y="203"/>
                  </a:cubicBezTo>
                  <a:cubicBezTo>
                    <a:pt x="202" y="201"/>
                    <a:pt x="197" y="200"/>
                    <a:pt x="201" y="199"/>
                  </a:cubicBezTo>
                  <a:cubicBezTo>
                    <a:pt x="200" y="198"/>
                    <a:pt x="192" y="194"/>
                    <a:pt x="191" y="198"/>
                  </a:cubicBezTo>
                  <a:cubicBezTo>
                    <a:pt x="189" y="195"/>
                    <a:pt x="189" y="190"/>
                    <a:pt x="186" y="188"/>
                  </a:cubicBezTo>
                  <a:cubicBezTo>
                    <a:pt x="185" y="184"/>
                    <a:pt x="187" y="183"/>
                    <a:pt x="188" y="181"/>
                  </a:cubicBezTo>
                  <a:cubicBezTo>
                    <a:pt x="186" y="179"/>
                    <a:pt x="184" y="180"/>
                    <a:pt x="178" y="179"/>
                  </a:cubicBezTo>
                  <a:cubicBezTo>
                    <a:pt x="175" y="181"/>
                    <a:pt x="175" y="188"/>
                    <a:pt x="167" y="186"/>
                  </a:cubicBezTo>
                  <a:cubicBezTo>
                    <a:pt x="169" y="179"/>
                    <a:pt x="162" y="181"/>
                    <a:pt x="164" y="173"/>
                  </a:cubicBezTo>
                  <a:cubicBezTo>
                    <a:pt x="159" y="173"/>
                    <a:pt x="158" y="170"/>
                    <a:pt x="152" y="171"/>
                  </a:cubicBezTo>
                  <a:cubicBezTo>
                    <a:pt x="152" y="170"/>
                    <a:pt x="155" y="170"/>
                    <a:pt x="156" y="170"/>
                  </a:cubicBezTo>
                  <a:cubicBezTo>
                    <a:pt x="151" y="164"/>
                    <a:pt x="147" y="169"/>
                    <a:pt x="137" y="168"/>
                  </a:cubicBezTo>
                  <a:cubicBezTo>
                    <a:pt x="131" y="166"/>
                    <a:pt x="126" y="164"/>
                    <a:pt x="121" y="162"/>
                  </a:cubicBezTo>
                  <a:cubicBezTo>
                    <a:pt x="116" y="164"/>
                    <a:pt x="111" y="163"/>
                    <a:pt x="109" y="168"/>
                  </a:cubicBezTo>
                  <a:cubicBezTo>
                    <a:pt x="107" y="168"/>
                    <a:pt x="104" y="167"/>
                    <a:pt x="102" y="168"/>
                  </a:cubicBezTo>
                  <a:cubicBezTo>
                    <a:pt x="100" y="168"/>
                    <a:pt x="101" y="169"/>
                    <a:pt x="100" y="170"/>
                  </a:cubicBezTo>
                  <a:cubicBezTo>
                    <a:pt x="97" y="170"/>
                    <a:pt x="98" y="166"/>
                    <a:pt x="95" y="171"/>
                  </a:cubicBezTo>
                  <a:cubicBezTo>
                    <a:pt x="94" y="172"/>
                    <a:pt x="92" y="173"/>
                    <a:pt x="93" y="175"/>
                  </a:cubicBezTo>
                  <a:cubicBezTo>
                    <a:pt x="90" y="173"/>
                    <a:pt x="89" y="169"/>
                    <a:pt x="89" y="177"/>
                  </a:cubicBezTo>
                  <a:cubicBezTo>
                    <a:pt x="87" y="177"/>
                    <a:pt x="87" y="175"/>
                    <a:pt x="85" y="175"/>
                  </a:cubicBezTo>
                  <a:cubicBezTo>
                    <a:pt x="83" y="175"/>
                    <a:pt x="85" y="177"/>
                    <a:pt x="85" y="177"/>
                  </a:cubicBezTo>
                  <a:cubicBezTo>
                    <a:pt x="83" y="181"/>
                    <a:pt x="77" y="179"/>
                    <a:pt x="76" y="185"/>
                  </a:cubicBezTo>
                  <a:cubicBezTo>
                    <a:pt x="71" y="181"/>
                    <a:pt x="60" y="183"/>
                    <a:pt x="52" y="183"/>
                  </a:cubicBezTo>
                  <a:cubicBezTo>
                    <a:pt x="49" y="182"/>
                    <a:pt x="51" y="186"/>
                    <a:pt x="50" y="186"/>
                  </a:cubicBezTo>
                  <a:cubicBezTo>
                    <a:pt x="49" y="187"/>
                    <a:pt x="47" y="186"/>
                    <a:pt x="46" y="186"/>
                  </a:cubicBezTo>
                  <a:cubicBezTo>
                    <a:pt x="44" y="187"/>
                    <a:pt x="43" y="188"/>
                    <a:pt x="40" y="188"/>
                  </a:cubicBezTo>
                  <a:cubicBezTo>
                    <a:pt x="35" y="190"/>
                    <a:pt x="26" y="194"/>
                    <a:pt x="14" y="192"/>
                  </a:cubicBezTo>
                  <a:cubicBezTo>
                    <a:pt x="15" y="187"/>
                    <a:pt x="14" y="181"/>
                    <a:pt x="20" y="181"/>
                  </a:cubicBezTo>
                  <a:cubicBezTo>
                    <a:pt x="19" y="178"/>
                    <a:pt x="22" y="172"/>
                    <a:pt x="18" y="171"/>
                  </a:cubicBezTo>
                  <a:cubicBezTo>
                    <a:pt x="13" y="171"/>
                    <a:pt x="20" y="170"/>
                    <a:pt x="18" y="164"/>
                  </a:cubicBezTo>
                  <a:cubicBezTo>
                    <a:pt x="16" y="159"/>
                    <a:pt x="16" y="168"/>
                    <a:pt x="14" y="160"/>
                  </a:cubicBezTo>
                  <a:cubicBezTo>
                    <a:pt x="14" y="160"/>
                    <a:pt x="15" y="157"/>
                    <a:pt x="14" y="157"/>
                  </a:cubicBezTo>
                  <a:cubicBezTo>
                    <a:pt x="12" y="154"/>
                    <a:pt x="15" y="156"/>
                    <a:pt x="14" y="153"/>
                  </a:cubicBezTo>
                  <a:cubicBezTo>
                    <a:pt x="14" y="149"/>
                    <a:pt x="10" y="146"/>
                    <a:pt x="13" y="143"/>
                  </a:cubicBezTo>
                  <a:cubicBezTo>
                    <a:pt x="13" y="141"/>
                    <a:pt x="10" y="143"/>
                    <a:pt x="9" y="142"/>
                  </a:cubicBezTo>
                  <a:cubicBezTo>
                    <a:pt x="8" y="141"/>
                    <a:pt x="9" y="139"/>
                    <a:pt x="9" y="138"/>
                  </a:cubicBezTo>
                  <a:cubicBezTo>
                    <a:pt x="9" y="138"/>
                    <a:pt x="7" y="132"/>
                    <a:pt x="7" y="132"/>
                  </a:cubicBezTo>
                  <a:cubicBezTo>
                    <a:pt x="4" y="130"/>
                    <a:pt x="8" y="131"/>
                    <a:pt x="7" y="129"/>
                  </a:cubicBezTo>
                  <a:cubicBezTo>
                    <a:pt x="6" y="126"/>
                    <a:pt x="2" y="125"/>
                    <a:pt x="3" y="121"/>
                  </a:cubicBezTo>
                  <a:cubicBezTo>
                    <a:pt x="8" y="122"/>
                    <a:pt x="5" y="114"/>
                    <a:pt x="9" y="114"/>
                  </a:cubicBezTo>
                  <a:cubicBezTo>
                    <a:pt x="9" y="111"/>
                    <a:pt x="6" y="113"/>
                    <a:pt x="5" y="112"/>
                  </a:cubicBezTo>
                  <a:cubicBezTo>
                    <a:pt x="4" y="110"/>
                    <a:pt x="6" y="105"/>
                    <a:pt x="1" y="106"/>
                  </a:cubicBezTo>
                  <a:cubicBezTo>
                    <a:pt x="0" y="98"/>
                    <a:pt x="4" y="94"/>
                    <a:pt x="5" y="88"/>
                  </a:cubicBezTo>
                  <a:cubicBezTo>
                    <a:pt x="7" y="91"/>
                    <a:pt x="14" y="89"/>
                    <a:pt x="14" y="84"/>
                  </a:cubicBezTo>
                  <a:cubicBezTo>
                    <a:pt x="15" y="80"/>
                    <a:pt x="26" y="83"/>
                    <a:pt x="26" y="75"/>
                  </a:cubicBezTo>
                  <a:cubicBezTo>
                    <a:pt x="36" y="76"/>
                    <a:pt x="41" y="71"/>
                    <a:pt x="50" y="71"/>
                  </a:cubicBezTo>
                  <a:cubicBezTo>
                    <a:pt x="52" y="71"/>
                    <a:pt x="50" y="68"/>
                    <a:pt x="50" y="69"/>
                  </a:cubicBezTo>
                  <a:cubicBezTo>
                    <a:pt x="53" y="65"/>
                    <a:pt x="59" y="68"/>
                    <a:pt x="59" y="61"/>
                  </a:cubicBezTo>
                  <a:cubicBezTo>
                    <a:pt x="61" y="62"/>
                    <a:pt x="61" y="63"/>
                    <a:pt x="63" y="63"/>
                  </a:cubicBezTo>
                  <a:cubicBezTo>
                    <a:pt x="67" y="64"/>
                    <a:pt x="62" y="55"/>
                    <a:pt x="68" y="58"/>
                  </a:cubicBezTo>
                  <a:cubicBezTo>
                    <a:pt x="67" y="50"/>
                    <a:pt x="68" y="51"/>
                    <a:pt x="68" y="43"/>
                  </a:cubicBezTo>
                  <a:cubicBezTo>
                    <a:pt x="73" y="43"/>
                    <a:pt x="76" y="45"/>
                    <a:pt x="80" y="47"/>
                  </a:cubicBezTo>
                  <a:cubicBezTo>
                    <a:pt x="82" y="45"/>
                    <a:pt x="82" y="42"/>
                    <a:pt x="85" y="43"/>
                  </a:cubicBezTo>
                  <a:cubicBezTo>
                    <a:pt x="83" y="39"/>
                    <a:pt x="90" y="36"/>
                    <a:pt x="85" y="35"/>
                  </a:cubicBezTo>
                  <a:cubicBezTo>
                    <a:pt x="86" y="33"/>
                    <a:pt x="89" y="33"/>
                    <a:pt x="89" y="30"/>
                  </a:cubicBezTo>
                  <a:cubicBezTo>
                    <a:pt x="95" y="31"/>
                    <a:pt x="91" y="23"/>
                    <a:pt x="98" y="26"/>
                  </a:cubicBezTo>
                  <a:cubicBezTo>
                    <a:pt x="100" y="24"/>
                    <a:pt x="102" y="22"/>
                    <a:pt x="104" y="20"/>
                  </a:cubicBezTo>
                  <a:cubicBezTo>
                    <a:pt x="106" y="22"/>
                    <a:pt x="109" y="23"/>
                    <a:pt x="113" y="22"/>
                  </a:cubicBezTo>
                  <a:cubicBezTo>
                    <a:pt x="109" y="26"/>
                    <a:pt x="114" y="24"/>
                    <a:pt x="115" y="26"/>
                  </a:cubicBezTo>
                  <a:cubicBezTo>
                    <a:pt x="115" y="26"/>
                    <a:pt x="115" y="28"/>
                    <a:pt x="115" y="28"/>
                  </a:cubicBezTo>
                  <a:cubicBezTo>
                    <a:pt x="116" y="28"/>
                    <a:pt x="118" y="27"/>
                    <a:pt x="119" y="28"/>
                  </a:cubicBezTo>
                  <a:cubicBezTo>
                    <a:pt x="119" y="28"/>
                    <a:pt x="121" y="33"/>
                    <a:pt x="126" y="32"/>
                  </a:cubicBezTo>
                  <a:cubicBezTo>
                    <a:pt x="129" y="33"/>
                    <a:pt x="127" y="22"/>
                    <a:pt x="123" y="24"/>
                  </a:cubicBezTo>
                  <a:cubicBezTo>
                    <a:pt x="124" y="22"/>
                    <a:pt x="126" y="21"/>
                    <a:pt x="128" y="20"/>
                  </a:cubicBezTo>
                  <a:cubicBezTo>
                    <a:pt x="128" y="16"/>
                    <a:pt x="131" y="13"/>
                    <a:pt x="136" y="13"/>
                  </a:cubicBezTo>
                  <a:cubicBezTo>
                    <a:pt x="135" y="9"/>
                    <a:pt x="137" y="7"/>
                    <a:pt x="141" y="7"/>
                  </a:cubicBezTo>
                  <a:cubicBezTo>
                    <a:pt x="138" y="13"/>
                    <a:pt x="140" y="10"/>
                    <a:pt x="145" y="9"/>
                  </a:cubicBezTo>
                  <a:cubicBezTo>
                    <a:pt x="153" y="0"/>
                    <a:pt x="168" y="9"/>
                    <a:pt x="178" y="9"/>
                  </a:cubicBezTo>
                  <a:close/>
                </a:path>
              </a:pathLst>
            </a:custGeom>
            <a:grpFill/>
            <a:ln>
              <a:noFill/>
            </a:ln>
          </p:spPr>
          <p:txBody>
            <a:bodyPr anchor="ctr"/>
            <a:lstStyle/>
            <a:p>
              <a:pPr algn="ctr"/>
              <a:endParaRPr dirty="0"/>
            </a:p>
          </p:txBody>
        </p:sp>
      </p:grpSp>
      <p:sp>
        <p:nvSpPr>
          <p:cNvPr id="6" name="Title 1"/>
          <p:cNvSpPr>
            <a:spLocks noGrp="1"/>
          </p:cNvSpPr>
          <p:nvPr>
            <p:ph type="title" hasCustomPrompt="1"/>
          </p:nvPr>
        </p:nvSpPr>
        <p:spPr/>
        <p:txBody>
          <a:bodyPr/>
          <a:lstStyle>
            <a:lvl1pPr>
              <a:defRPr/>
            </a:lvl1pPr>
          </a:lstStyle>
          <a:p>
            <a:pPr lvl="0"/>
            <a:r>
              <a:rPr lang="en-US"/>
              <a:t>Click to add title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sp>
        <p:nvSpPr>
          <p:cNvPr id="5" name="矩形 4"/>
          <p:cNvSpPr/>
          <p:nvPr userDrawn="1"/>
        </p:nvSpPr>
        <p:spPr>
          <a:xfrm>
            <a:off x="641985" y="1196340"/>
            <a:ext cx="10967720" cy="4994275"/>
          </a:xfrm>
          <a:prstGeom prst="rect">
            <a:avLst/>
          </a:prstGeom>
          <a:noFill/>
          <a:ln w="76200">
            <a:gradFill>
              <a:gsLst>
                <a:gs pos="50000">
                  <a:schemeClr val="accent1"/>
                </a:gs>
                <a:gs pos="0">
                  <a:schemeClr val="accent1">
                    <a:lumMod val="25000"/>
                    <a:lumOff val="75000"/>
                  </a:schemeClr>
                </a:gs>
                <a:gs pos="100000">
                  <a:schemeClr val="accent1">
                    <a:lumMod val="85000"/>
                  </a:schemeClr>
                </a:gs>
              </a:gsLst>
              <a:lin ang="5400000" scaled="0"/>
            </a:gra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Title 1"/>
          <p:cNvSpPr>
            <a:spLocks noGrp="1"/>
          </p:cNvSpPr>
          <p:nvPr>
            <p:ph type="title" hasCustomPrompt="1"/>
          </p:nvPr>
        </p:nvSpPr>
        <p:spPr/>
        <p:txBody>
          <a:bodyPr/>
          <a:lstStyle>
            <a:lvl1pPr>
              <a:defRPr/>
            </a:lvl1pPr>
          </a:lstStyle>
          <a:p>
            <a:pPr lvl="0"/>
            <a:r>
              <a:rPr lang="en-US"/>
              <a:t>Click to add title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matchingName="Closing">
  <p:cSld name="Closing">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635" cy="6858635"/>
          </a:xfrm>
          <a:prstGeom prst="rect">
            <a:avLst/>
          </a:prstGeom>
        </p:spPr>
      </p:pic>
      <p:grpSp>
        <p:nvGrpSpPr>
          <p:cNvPr id="2" name="组合 1"/>
          <p:cNvGrpSpPr/>
          <p:nvPr userDrawn="1"/>
        </p:nvGrpSpPr>
        <p:grpSpPr>
          <a:xfrm>
            <a:off x="-5408295" y="-2298093"/>
            <a:ext cx="17600295" cy="9156065"/>
            <a:chOff x="-2383790" y="797532"/>
            <a:chExt cx="17600295" cy="9156065"/>
          </a:xfrm>
        </p:grpSpPr>
        <p:sp>
          <p:nvSpPr>
            <p:cNvPr id="11" name="任意多边形: 形状 10"/>
            <p:cNvSpPr/>
            <p:nvPr userDrawn="1"/>
          </p:nvSpPr>
          <p:spPr>
            <a:xfrm>
              <a:off x="-2383790" y="3095597"/>
              <a:ext cx="17600295" cy="6858000"/>
            </a:xfrm>
            <a:custGeom>
              <a:avLst/>
              <a:gdLst>
                <a:gd name="connsiteX0" fmla="*/ 1714500 w 6172454"/>
                <a:gd name="connsiteY0" fmla="*/ 0 h 6858000"/>
                <a:gd name="connsiteX1" fmla="*/ 6172454 w 6172454"/>
                <a:gd name="connsiteY1" fmla="*/ 0 h 6858000"/>
                <a:gd name="connsiteX2" fmla="*/ 6172454 w 6172454"/>
                <a:gd name="connsiteY2" fmla="*/ 6858000 h 6858000"/>
                <a:gd name="connsiteX3" fmla="*/ 0 w 6172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72454" h="6858000">
                  <a:moveTo>
                    <a:pt x="1714500" y="0"/>
                  </a:moveTo>
                  <a:lnTo>
                    <a:pt x="6172454" y="0"/>
                  </a:lnTo>
                  <a:lnTo>
                    <a:pt x="6172454" y="6858000"/>
                  </a:lnTo>
                  <a:lnTo>
                    <a:pt x="0" y="6858000"/>
                  </a:lnTo>
                  <a:close/>
                </a:path>
              </a:pathLst>
            </a:custGeom>
            <a:gradFill flip="none" rotWithShape="1">
              <a:gsLst>
                <a:gs pos="16000">
                  <a:schemeClr val="accent1">
                    <a:alpha val="0"/>
                  </a:schemeClr>
                </a:gs>
                <a:gs pos="77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p:cNvGrpSpPr/>
            <p:nvPr userDrawn="1"/>
          </p:nvGrpSpPr>
          <p:grpSpPr>
            <a:xfrm flipH="1">
              <a:off x="7589430" y="797532"/>
              <a:ext cx="3929470" cy="86027"/>
              <a:chOff x="6430916" y="4783143"/>
              <a:chExt cx="3929470" cy="86027"/>
            </a:xfrm>
          </p:grpSpPr>
          <p:grpSp>
            <p:nvGrpSpPr>
              <p:cNvPr id="14" name="组合 13"/>
              <p:cNvGrpSpPr/>
              <p:nvPr/>
            </p:nvGrpSpPr>
            <p:grpSpPr>
              <a:xfrm>
                <a:off x="6430916" y="4783143"/>
                <a:ext cx="555652" cy="86027"/>
                <a:chOff x="6302348" y="4053090"/>
                <a:chExt cx="1093815" cy="123925"/>
              </a:xfrm>
            </p:grpSpPr>
            <p:sp>
              <p:nvSpPr>
                <p:cNvPr id="16" name="矩形: 圆角 15"/>
                <p:cNvSpPr/>
                <p:nvPr/>
              </p:nvSpPr>
              <p:spPr>
                <a:xfrm>
                  <a:off x="6302348" y="4053090"/>
                  <a:ext cx="741390" cy="123925"/>
                </a:xfrm>
                <a:prstGeom prst="roundRect">
                  <a:avLst>
                    <a:gd name="adj" fmla="val 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17" name="矩形: 圆角 16"/>
                <p:cNvSpPr/>
                <p:nvPr/>
              </p:nvSpPr>
              <p:spPr>
                <a:xfrm>
                  <a:off x="7164360" y="4053090"/>
                  <a:ext cx="231803" cy="123925"/>
                </a:xfrm>
                <a:prstGeom prst="roundRect">
                  <a:avLst>
                    <a:gd name="adj" fmla="val 0"/>
                  </a:avLst>
                </a:prstGeom>
                <a:solidFill>
                  <a:schemeClr val="lt1">
                    <a:lumMod val="100000"/>
                    <a:alpha val="5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cxnSp>
            <p:nvCxnSpPr>
              <p:cNvPr id="15" name="直接连接符 14"/>
              <p:cNvCxnSpPr/>
              <p:nvPr/>
            </p:nvCxnSpPr>
            <p:spPr>
              <a:xfrm>
                <a:off x="7137303" y="4826156"/>
                <a:ext cx="3223083" cy="0"/>
              </a:xfrm>
              <a:prstGeom prst="line">
                <a:avLst/>
              </a:prstGeom>
              <a:ln>
                <a:solidFill>
                  <a:schemeClr val="lt1">
                    <a:lumMod val="100000"/>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5" name="e98e80a6-5f5a-4fdf-944b-bbe5f5e84e65"/>
          <p:cNvSpPr>
            <a:spLocks noGrp="1"/>
          </p:cNvSpPr>
          <p:nvPr>
            <p:ph type="ctrTitle" hasCustomPrompt="1"/>
          </p:nvPr>
        </p:nvSpPr>
        <p:spPr>
          <a:xfrm>
            <a:off x="5749471" y="1130300"/>
            <a:ext cx="5769429" cy="2468946"/>
          </a:xfrm>
          <a:prstGeom prst="rect">
            <a:avLst/>
          </a:prstGeom>
        </p:spPr>
        <p:txBody>
          <a:bodyPr wrap="square" anchor="b">
            <a:normAutofit/>
          </a:bodyPr>
          <a:lstStyle>
            <a:lvl1pPr algn="r">
              <a:lnSpc>
                <a:spcPct val="100000"/>
              </a:lnSpc>
              <a:defRPr sz="6000">
                <a:ln w="19050">
                  <a:noFill/>
                </a:ln>
                <a:solidFill>
                  <a:schemeClr val="tx1"/>
                </a:solidFill>
              </a:defRPr>
            </a:lvl1pPr>
          </a:lstStyle>
          <a:p>
            <a:pPr lvl="0"/>
            <a:r>
              <a:rPr lang="zh-CN" altLang="en-US" dirty="0"/>
              <a:t>Click to add title</a:t>
            </a:r>
            <a:endParaRPr lang="en-US" dirty="0"/>
          </a:p>
        </p:txBody>
      </p:sp>
      <p:sp>
        <p:nvSpPr>
          <p:cNvPr id="4" name="文本占位符 3"/>
          <p:cNvSpPr>
            <a:spLocks noGrp="1"/>
          </p:cNvSpPr>
          <p:nvPr>
            <p:ph type="body" sz="quarter" idx="13" hasCustomPrompt="1"/>
          </p:nvPr>
        </p:nvSpPr>
        <p:spPr>
          <a:xfrm>
            <a:off x="5749471" y="4436431"/>
            <a:ext cx="5769429" cy="276999"/>
          </a:xfrm>
          <a:prstGeom prst="rect">
            <a:avLst/>
          </a:prstGeom>
        </p:spPr>
        <p:txBody>
          <a:bodyPr wrap="square" lIns="90000">
            <a:normAutofit/>
          </a:bodyPr>
          <a:lstStyle>
            <a:lvl1pPr marL="0" indent="0" algn="r">
              <a:lnSpc>
                <a:spcPct val="100000"/>
              </a:lnSpc>
              <a:buNone/>
              <a:defRPr sz="1200"/>
            </a:lvl1pPr>
          </a:lstStyle>
          <a:p>
            <a:pPr lvl="0"/>
            <a:r>
              <a:rPr lang="zh-CN" altLang="en-US" dirty="0"/>
              <a:t>Presenter name</a:t>
            </a:r>
            <a:endParaRPr lang="en-US" dirty="0"/>
          </a:p>
        </p:txBody>
      </p:sp>
      <p:sp>
        <p:nvSpPr>
          <p:cNvPr id="7" name="文本占位符 6"/>
          <p:cNvSpPr>
            <a:spLocks noGrp="1"/>
          </p:cNvSpPr>
          <p:nvPr>
            <p:ph type="body" sz="quarter" idx="14" hasCustomPrompt="1"/>
          </p:nvPr>
        </p:nvSpPr>
        <p:spPr>
          <a:xfrm>
            <a:off x="5749471" y="4714101"/>
            <a:ext cx="5769429" cy="276999"/>
          </a:xfrm>
          <a:prstGeom prst="rect">
            <a:avLst/>
          </a:prstGeom>
        </p:spPr>
        <p:txBody>
          <a:bodyPr wrap="none">
            <a:normAutofit/>
          </a:bodyPr>
          <a:lstStyle>
            <a:lvl1pPr marL="0" indent="0" algn="r">
              <a:lnSpc>
                <a:spcPct val="100000"/>
              </a:lnSpc>
              <a:buNone/>
              <a:defRPr sz="1200"/>
            </a:lvl1pPr>
          </a:lstStyle>
          <a:p>
            <a:pPr lvl="0"/>
            <a:r>
              <a:rPr lang="zh-CN" altLang="en-US" dirty="0"/>
              <a:t>www.islide.cc</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1" Type="http://schemas.openxmlformats.org/officeDocument/2006/relationships/theme" Target="../theme/theme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grpSp>
        <p:nvGrpSpPr>
          <p:cNvPr id="8" name="组合 7"/>
          <p:cNvGrpSpPr/>
          <p:nvPr/>
        </p:nvGrpSpPr>
        <p:grpSpPr>
          <a:xfrm>
            <a:off x="-4" y="0"/>
            <a:ext cx="12192004" cy="6858000"/>
            <a:chOff x="-4" y="0"/>
            <a:chExt cx="12192004" cy="6858000"/>
          </a:xfrm>
        </p:grpSpPr>
        <p:sp>
          <p:nvSpPr>
            <p:cNvPr id="9" name="任意多边形: 形状 8"/>
            <p:cNvSpPr/>
            <p:nvPr/>
          </p:nvSpPr>
          <p:spPr>
            <a:xfrm flipH="1">
              <a:off x="11309204" y="6088428"/>
              <a:ext cx="882796" cy="769572"/>
            </a:xfrm>
            <a:custGeom>
              <a:avLst/>
              <a:gdLst>
                <a:gd name="connsiteX0" fmla="*/ 5988 w 5988"/>
                <a:gd name="connsiteY0" fmla="*/ 5220 h 5220"/>
                <a:gd name="connsiteX1" fmla="*/ 0 w 5988"/>
                <a:gd name="connsiteY1" fmla="*/ 5220 h 5220"/>
                <a:gd name="connsiteX2" fmla="*/ 2970 w 5988"/>
                <a:gd name="connsiteY2" fmla="*/ 0 h 5220"/>
                <a:gd name="connsiteX3" fmla="*/ 5988 w 5988"/>
                <a:gd name="connsiteY3" fmla="*/ 5220 h 5220"/>
              </a:gdLst>
              <a:ahLst/>
              <a:cxnLst>
                <a:cxn ang="0">
                  <a:pos x="connsiteX0" y="connsiteY0"/>
                </a:cxn>
                <a:cxn ang="0">
                  <a:pos x="connsiteX1" y="connsiteY1"/>
                </a:cxn>
                <a:cxn ang="0">
                  <a:pos x="connsiteX2" y="connsiteY2"/>
                </a:cxn>
                <a:cxn ang="0">
                  <a:pos x="connsiteX3" y="connsiteY3"/>
                </a:cxn>
              </a:cxnLst>
              <a:rect l="l" t="t" r="r" b="b"/>
              <a:pathLst>
                <a:path w="5988" h="5220">
                  <a:moveTo>
                    <a:pt x="5988" y="5220"/>
                  </a:moveTo>
                  <a:lnTo>
                    <a:pt x="0" y="5220"/>
                  </a:lnTo>
                  <a:lnTo>
                    <a:pt x="2970" y="0"/>
                  </a:lnTo>
                  <a:lnTo>
                    <a:pt x="5988" y="5220"/>
                  </a:lnTo>
                  <a:close/>
                </a:path>
              </a:pathLst>
            </a:custGeom>
            <a:gradFill flip="none" rotWithShape="1">
              <a:gsLst>
                <a:gs pos="0">
                  <a:schemeClr val="accent1">
                    <a:alpha val="15000"/>
                  </a:schemeClr>
                </a:gs>
                <a:gs pos="100000">
                  <a:schemeClr val="accent1">
                    <a:alpha val="82000"/>
                  </a:schemeClr>
                </a:gs>
              </a:gsLst>
              <a:lin ang="54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sp>
          <p:nvSpPr>
            <p:cNvPr id="16" name="任意多边形: 形状 15"/>
            <p:cNvSpPr/>
            <p:nvPr/>
          </p:nvSpPr>
          <p:spPr>
            <a:xfrm flipH="1">
              <a:off x="11688291" y="4820436"/>
              <a:ext cx="503709" cy="1760207"/>
            </a:xfrm>
            <a:custGeom>
              <a:avLst/>
              <a:gdLst>
                <a:gd name="connsiteX0" fmla="*/ 0 w 503709"/>
                <a:gd name="connsiteY0" fmla="*/ 0 h 1760207"/>
                <a:gd name="connsiteX1" fmla="*/ 0 w 503709"/>
                <a:gd name="connsiteY1" fmla="*/ 1760207 h 1760207"/>
                <a:gd name="connsiteX2" fmla="*/ 503709 w 503709"/>
                <a:gd name="connsiteY2" fmla="*/ 880211 h 1760207"/>
              </a:gdLst>
              <a:ahLst/>
              <a:cxnLst>
                <a:cxn ang="0">
                  <a:pos x="connsiteX0" y="connsiteY0"/>
                </a:cxn>
                <a:cxn ang="0">
                  <a:pos x="connsiteX1" y="connsiteY1"/>
                </a:cxn>
                <a:cxn ang="0">
                  <a:pos x="connsiteX2" y="connsiteY2"/>
                </a:cxn>
              </a:cxnLst>
              <a:rect l="l" t="t" r="r" b="b"/>
              <a:pathLst>
                <a:path w="503709" h="1760207">
                  <a:moveTo>
                    <a:pt x="0" y="0"/>
                  </a:moveTo>
                  <a:lnTo>
                    <a:pt x="0" y="1760207"/>
                  </a:lnTo>
                  <a:lnTo>
                    <a:pt x="503709" y="880211"/>
                  </a:lnTo>
                  <a:close/>
                </a:path>
              </a:pathLst>
            </a:custGeom>
            <a:gradFill flip="none" rotWithShape="1">
              <a:gsLst>
                <a:gs pos="0">
                  <a:schemeClr val="accent1">
                    <a:alpha val="50000"/>
                  </a:schemeClr>
                </a:gs>
                <a:gs pos="100000">
                  <a:schemeClr val="accent2"/>
                </a:gs>
              </a:gsLst>
              <a:lin ang="162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sz="1200" b="1"/>
            </a:p>
          </p:txBody>
        </p:sp>
        <p:sp>
          <p:nvSpPr>
            <p:cNvPr id="11" name="任意多边形: 形状 10"/>
            <p:cNvSpPr/>
            <p:nvPr/>
          </p:nvSpPr>
          <p:spPr>
            <a:xfrm flipH="1">
              <a:off x="-1" y="0"/>
              <a:ext cx="723315" cy="1270000"/>
            </a:xfrm>
            <a:custGeom>
              <a:avLst/>
              <a:gdLst>
                <a:gd name="connsiteX0" fmla="*/ 1154330 w 1154330"/>
                <a:gd name="connsiteY0" fmla="*/ 0 h 2026776"/>
                <a:gd name="connsiteX1" fmla="*/ 0 w 1154330"/>
                <a:gd name="connsiteY1" fmla="*/ 0 h 2026776"/>
                <a:gd name="connsiteX2" fmla="*/ 18415 w 1154330"/>
                <a:gd name="connsiteY2" fmla="*/ 39370 h 2026776"/>
                <a:gd name="connsiteX3" fmla="*/ 1154330 w 1154330"/>
                <a:gd name="connsiteY3" fmla="*/ 2026776 h 2026776"/>
              </a:gdLst>
              <a:ahLst/>
              <a:cxnLst>
                <a:cxn ang="0">
                  <a:pos x="connsiteX0" y="connsiteY0"/>
                </a:cxn>
                <a:cxn ang="0">
                  <a:pos x="connsiteX1" y="connsiteY1"/>
                </a:cxn>
                <a:cxn ang="0">
                  <a:pos x="connsiteX2" y="connsiteY2"/>
                </a:cxn>
                <a:cxn ang="0">
                  <a:pos x="connsiteX3" y="connsiteY3"/>
                </a:cxn>
              </a:cxnLst>
              <a:rect l="l" t="t" r="r" b="b"/>
              <a:pathLst>
                <a:path w="1154330" h="2026776">
                  <a:moveTo>
                    <a:pt x="1154330" y="0"/>
                  </a:moveTo>
                  <a:lnTo>
                    <a:pt x="0" y="0"/>
                  </a:lnTo>
                  <a:lnTo>
                    <a:pt x="18415" y="39370"/>
                  </a:lnTo>
                  <a:lnTo>
                    <a:pt x="1154330" y="2026776"/>
                  </a:lnTo>
                  <a:close/>
                </a:path>
              </a:pathLst>
            </a:custGeom>
            <a:gradFill flip="none" rotWithShape="1">
              <a:gsLst>
                <a:gs pos="0">
                  <a:schemeClr val="accent1">
                    <a:alpha val="15000"/>
                  </a:schemeClr>
                </a:gs>
                <a:gs pos="100000">
                  <a:schemeClr val="accent1">
                    <a:alpha val="82000"/>
                  </a:schemeClr>
                </a:gs>
              </a:gsLst>
              <a:lin ang="54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sp>
          <p:nvSpPr>
            <p:cNvPr id="20" name="任意多边形: 形状 19"/>
            <p:cNvSpPr/>
            <p:nvPr/>
          </p:nvSpPr>
          <p:spPr>
            <a:xfrm>
              <a:off x="359116" y="1"/>
              <a:ext cx="588903" cy="472440"/>
            </a:xfrm>
            <a:custGeom>
              <a:avLst/>
              <a:gdLst>
                <a:gd name="connsiteX0" fmla="*/ 0 w 588903"/>
                <a:gd name="connsiteY0" fmla="*/ 0 h 513373"/>
                <a:gd name="connsiteX1" fmla="*/ 588903 w 588903"/>
                <a:gd name="connsiteY1" fmla="*/ 0 h 513373"/>
                <a:gd name="connsiteX2" fmla="*/ 296812 w 588903"/>
                <a:gd name="connsiteY2" fmla="*/ 513373 h 513373"/>
              </a:gdLst>
              <a:ahLst/>
              <a:cxnLst>
                <a:cxn ang="0">
                  <a:pos x="connsiteX0" y="connsiteY0"/>
                </a:cxn>
                <a:cxn ang="0">
                  <a:pos x="connsiteX1" y="connsiteY1"/>
                </a:cxn>
                <a:cxn ang="0">
                  <a:pos x="connsiteX2" y="connsiteY2"/>
                </a:cxn>
              </a:cxnLst>
              <a:rect l="l" t="t" r="r" b="b"/>
              <a:pathLst>
                <a:path w="588903" h="513373">
                  <a:moveTo>
                    <a:pt x="0" y="0"/>
                  </a:moveTo>
                  <a:lnTo>
                    <a:pt x="588903" y="0"/>
                  </a:lnTo>
                  <a:lnTo>
                    <a:pt x="296812" y="513373"/>
                  </a:lnTo>
                  <a:close/>
                </a:path>
              </a:pathLst>
            </a:custGeom>
            <a:gradFill flip="none" rotWithShape="1">
              <a:gsLst>
                <a:gs pos="0">
                  <a:schemeClr val="accent1">
                    <a:alpha val="50000"/>
                  </a:schemeClr>
                </a:gs>
                <a:gs pos="100000">
                  <a:schemeClr val="accent2"/>
                </a:gs>
              </a:gsLst>
              <a:lin ang="162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a:p>
          </p:txBody>
        </p:sp>
        <p:sp>
          <p:nvSpPr>
            <p:cNvPr id="7" name="任意多边形: 形状 6"/>
            <p:cNvSpPr/>
            <p:nvPr/>
          </p:nvSpPr>
          <p:spPr>
            <a:xfrm flipH="1">
              <a:off x="-4" y="0"/>
              <a:ext cx="435697" cy="2882900"/>
            </a:xfrm>
            <a:custGeom>
              <a:avLst/>
              <a:gdLst>
                <a:gd name="connsiteX0" fmla="*/ 1154330 w 1154330"/>
                <a:gd name="connsiteY0" fmla="*/ 0 h 2026776"/>
                <a:gd name="connsiteX1" fmla="*/ 0 w 1154330"/>
                <a:gd name="connsiteY1" fmla="*/ 0 h 2026776"/>
                <a:gd name="connsiteX2" fmla="*/ 18415 w 1154330"/>
                <a:gd name="connsiteY2" fmla="*/ 39370 h 2026776"/>
                <a:gd name="connsiteX3" fmla="*/ 1154330 w 1154330"/>
                <a:gd name="connsiteY3" fmla="*/ 2026776 h 2026776"/>
              </a:gdLst>
              <a:ahLst/>
              <a:cxnLst>
                <a:cxn ang="0">
                  <a:pos x="connsiteX0" y="connsiteY0"/>
                </a:cxn>
                <a:cxn ang="0">
                  <a:pos x="connsiteX1" y="connsiteY1"/>
                </a:cxn>
                <a:cxn ang="0">
                  <a:pos x="connsiteX2" y="connsiteY2"/>
                </a:cxn>
                <a:cxn ang="0">
                  <a:pos x="connsiteX3" y="connsiteY3"/>
                </a:cxn>
              </a:cxnLst>
              <a:rect l="l" t="t" r="r" b="b"/>
              <a:pathLst>
                <a:path w="1154330" h="2026776">
                  <a:moveTo>
                    <a:pt x="1154330" y="0"/>
                  </a:moveTo>
                  <a:lnTo>
                    <a:pt x="0" y="0"/>
                  </a:lnTo>
                  <a:lnTo>
                    <a:pt x="18415" y="39370"/>
                  </a:lnTo>
                  <a:lnTo>
                    <a:pt x="1154330" y="2026776"/>
                  </a:lnTo>
                  <a:close/>
                </a:path>
              </a:pathLst>
            </a:custGeom>
            <a:gradFill flip="none" rotWithShape="1">
              <a:gsLst>
                <a:gs pos="0">
                  <a:schemeClr val="accent1">
                    <a:alpha val="15000"/>
                  </a:schemeClr>
                </a:gs>
                <a:gs pos="100000">
                  <a:schemeClr val="accent1">
                    <a:alpha val="15000"/>
                  </a:schemeClr>
                </a:gs>
              </a:gsLst>
              <a:lin ang="54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grpSp>
      <p:sp>
        <p:nvSpPr>
          <p:cNvPr id="2" name="b3f03c5f-632a-4c7d-9527-896fc45aa6e4"/>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bg1"/>
            </a:gs>
          </a:gsLst>
          <a:lin ang="2700000" scaled="1"/>
          <a:tileRect/>
        </a:gradFill>
        <a:effectLst/>
      </p:bgPr>
    </p:bg>
    <p:spTree>
      <p:nvGrpSpPr>
        <p:cNvPr id="1" name=""/>
        <p:cNvGrpSpPr/>
        <p:nvPr/>
      </p:nvGrpSpPr>
      <p:grpSpPr>
        <a:xfrm>
          <a:off x="0" y="0"/>
          <a:ext cx="0" cy="0"/>
          <a:chOff x="0" y="0"/>
          <a:chExt cx="0" cy="0"/>
        </a:xfrm>
      </p:grpSpPr>
      <p:grpSp>
        <p:nvGrpSpPr>
          <p:cNvPr id="8" name="组合 7"/>
          <p:cNvGrpSpPr/>
          <p:nvPr/>
        </p:nvGrpSpPr>
        <p:grpSpPr>
          <a:xfrm>
            <a:off x="-4" y="0"/>
            <a:ext cx="12192004" cy="6858000"/>
            <a:chOff x="-4" y="0"/>
            <a:chExt cx="12192004" cy="6858000"/>
          </a:xfrm>
        </p:grpSpPr>
        <p:sp>
          <p:nvSpPr>
            <p:cNvPr id="9" name="任意多边形: 形状 8"/>
            <p:cNvSpPr/>
            <p:nvPr/>
          </p:nvSpPr>
          <p:spPr>
            <a:xfrm flipH="1">
              <a:off x="11309204" y="6088428"/>
              <a:ext cx="882796" cy="769572"/>
            </a:xfrm>
            <a:custGeom>
              <a:avLst/>
              <a:gdLst>
                <a:gd name="connsiteX0" fmla="*/ 5988 w 5988"/>
                <a:gd name="connsiteY0" fmla="*/ 5220 h 5220"/>
                <a:gd name="connsiteX1" fmla="*/ 0 w 5988"/>
                <a:gd name="connsiteY1" fmla="*/ 5220 h 5220"/>
                <a:gd name="connsiteX2" fmla="*/ 2970 w 5988"/>
                <a:gd name="connsiteY2" fmla="*/ 0 h 5220"/>
                <a:gd name="connsiteX3" fmla="*/ 5988 w 5988"/>
                <a:gd name="connsiteY3" fmla="*/ 5220 h 5220"/>
              </a:gdLst>
              <a:ahLst/>
              <a:cxnLst>
                <a:cxn ang="0">
                  <a:pos x="connsiteX0" y="connsiteY0"/>
                </a:cxn>
                <a:cxn ang="0">
                  <a:pos x="connsiteX1" y="connsiteY1"/>
                </a:cxn>
                <a:cxn ang="0">
                  <a:pos x="connsiteX2" y="connsiteY2"/>
                </a:cxn>
                <a:cxn ang="0">
                  <a:pos x="connsiteX3" y="connsiteY3"/>
                </a:cxn>
              </a:cxnLst>
              <a:rect l="l" t="t" r="r" b="b"/>
              <a:pathLst>
                <a:path w="5988" h="5220">
                  <a:moveTo>
                    <a:pt x="5988" y="5220"/>
                  </a:moveTo>
                  <a:lnTo>
                    <a:pt x="0" y="5220"/>
                  </a:lnTo>
                  <a:lnTo>
                    <a:pt x="2970" y="0"/>
                  </a:lnTo>
                  <a:lnTo>
                    <a:pt x="5988" y="5220"/>
                  </a:lnTo>
                  <a:close/>
                </a:path>
              </a:pathLst>
            </a:custGeom>
            <a:gradFill flip="none" rotWithShape="1">
              <a:gsLst>
                <a:gs pos="0">
                  <a:schemeClr val="accent1">
                    <a:alpha val="15000"/>
                  </a:schemeClr>
                </a:gs>
                <a:gs pos="100000">
                  <a:schemeClr val="accent1">
                    <a:alpha val="82000"/>
                  </a:schemeClr>
                </a:gs>
              </a:gsLst>
              <a:lin ang="54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sp>
          <p:nvSpPr>
            <p:cNvPr id="16" name="任意多边形: 形状 15"/>
            <p:cNvSpPr/>
            <p:nvPr/>
          </p:nvSpPr>
          <p:spPr>
            <a:xfrm flipH="1">
              <a:off x="11688291" y="4820436"/>
              <a:ext cx="503709" cy="1760207"/>
            </a:xfrm>
            <a:custGeom>
              <a:avLst/>
              <a:gdLst>
                <a:gd name="connsiteX0" fmla="*/ 0 w 503709"/>
                <a:gd name="connsiteY0" fmla="*/ 0 h 1760207"/>
                <a:gd name="connsiteX1" fmla="*/ 0 w 503709"/>
                <a:gd name="connsiteY1" fmla="*/ 1760207 h 1760207"/>
                <a:gd name="connsiteX2" fmla="*/ 503709 w 503709"/>
                <a:gd name="connsiteY2" fmla="*/ 880211 h 1760207"/>
              </a:gdLst>
              <a:ahLst/>
              <a:cxnLst>
                <a:cxn ang="0">
                  <a:pos x="connsiteX0" y="connsiteY0"/>
                </a:cxn>
                <a:cxn ang="0">
                  <a:pos x="connsiteX1" y="connsiteY1"/>
                </a:cxn>
                <a:cxn ang="0">
                  <a:pos x="connsiteX2" y="connsiteY2"/>
                </a:cxn>
              </a:cxnLst>
              <a:rect l="l" t="t" r="r" b="b"/>
              <a:pathLst>
                <a:path w="503709" h="1760207">
                  <a:moveTo>
                    <a:pt x="0" y="0"/>
                  </a:moveTo>
                  <a:lnTo>
                    <a:pt x="0" y="1760207"/>
                  </a:lnTo>
                  <a:lnTo>
                    <a:pt x="503709" y="880211"/>
                  </a:lnTo>
                  <a:close/>
                </a:path>
              </a:pathLst>
            </a:custGeom>
            <a:gradFill flip="none" rotWithShape="1">
              <a:gsLst>
                <a:gs pos="0">
                  <a:schemeClr val="accent1">
                    <a:alpha val="50000"/>
                  </a:schemeClr>
                </a:gs>
                <a:gs pos="100000">
                  <a:schemeClr val="accent2"/>
                </a:gs>
              </a:gsLst>
              <a:lin ang="162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sz="1200" b="1"/>
            </a:p>
          </p:txBody>
        </p:sp>
        <p:sp>
          <p:nvSpPr>
            <p:cNvPr id="11" name="任意多边形: 形状 10"/>
            <p:cNvSpPr/>
            <p:nvPr/>
          </p:nvSpPr>
          <p:spPr>
            <a:xfrm flipH="1">
              <a:off x="-1" y="0"/>
              <a:ext cx="723315" cy="1270000"/>
            </a:xfrm>
            <a:custGeom>
              <a:avLst/>
              <a:gdLst>
                <a:gd name="connsiteX0" fmla="*/ 1154330 w 1154330"/>
                <a:gd name="connsiteY0" fmla="*/ 0 h 2026776"/>
                <a:gd name="connsiteX1" fmla="*/ 0 w 1154330"/>
                <a:gd name="connsiteY1" fmla="*/ 0 h 2026776"/>
                <a:gd name="connsiteX2" fmla="*/ 18415 w 1154330"/>
                <a:gd name="connsiteY2" fmla="*/ 39370 h 2026776"/>
                <a:gd name="connsiteX3" fmla="*/ 1154330 w 1154330"/>
                <a:gd name="connsiteY3" fmla="*/ 2026776 h 2026776"/>
              </a:gdLst>
              <a:ahLst/>
              <a:cxnLst>
                <a:cxn ang="0">
                  <a:pos x="connsiteX0" y="connsiteY0"/>
                </a:cxn>
                <a:cxn ang="0">
                  <a:pos x="connsiteX1" y="connsiteY1"/>
                </a:cxn>
                <a:cxn ang="0">
                  <a:pos x="connsiteX2" y="connsiteY2"/>
                </a:cxn>
                <a:cxn ang="0">
                  <a:pos x="connsiteX3" y="connsiteY3"/>
                </a:cxn>
              </a:cxnLst>
              <a:rect l="l" t="t" r="r" b="b"/>
              <a:pathLst>
                <a:path w="1154330" h="2026776">
                  <a:moveTo>
                    <a:pt x="1154330" y="0"/>
                  </a:moveTo>
                  <a:lnTo>
                    <a:pt x="0" y="0"/>
                  </a:lnTo>
                  <a:lnTo>
                    <a:pt x="18415" y="39370"/>
                  </a:lnTo>
                  <a:lnTo>
                    <a:pt x="1154330" y="2026776"/>
                  </a:lnTo>
                  <a:close/>
                </a:path>
              </a:pathLst>
            </a:custGeom>
            <a:gradFill flip="none" rotWithShape="1">
              <a:gsLst>
                <a:gs pos="0">
                  <a:schemeClr val="accent1">
                    <a:alpha val="15000"/>
                  </a:schemeClr>
                </a:gs>
                <a:gs pos="100000">
                  <a:schemeClr val="accent1">
                    <a:alpha val="82000"/>
                  </a:schemeClr>
                </a:gs>
              </a:gsLst>
              <a:lin ang="54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sp>
          <p:nvSpPr>
            <p:cNvPr id="20" name="任意多边形: 形状 19"/>
            <p:cNvSpPr/>
            <p:nvPr/>
          </p:nvSpPr>
          <p:spPr>
            <a:xfrm>
              <a:off x="359116" y="1"/>
              <a:ext cx="588903" cy="472440"/>
            </a:xfrm>
            <a:custGeom>
              <a:avLst/>
              <a:gdLst>
                <a:gd name="connsiteX0" fmla="*/ 0 w 588903"/>
                <a:gd name="connsiteY0" fmla="*/ 0 h 513373"/>
                <a:gd name="connsiteX1" fmla="*/ 588903 w 588903"/>
                <a:gd name="connsiteY1" fmla="*/ 0 h 513373"/>
                <a:gd name="connsiteX2" fmla="*/ 296812 w 588903"/>
                <a:gd name="connsiteY2" fmla="*/ 513373 h 513373"/>
              </a:gdLst>
              <a:ahLst/>
              <a:cxnLst>
                <a:cxn ang="0">
                  <a:pos x="connsiteX0" y="connsiteY0"/>
                </a:cxn>
                <a:cxn ang="0">
                  <a:pos x="connsiteX1" y="connsiteY1"/>
                </a:cxn>
                <a:cxn ang="0">
                  <a:pos x="connsiteX2" y="connsiteY2"/>
                </a:cxn>
              </a:cxnLst>
              <a:rect l="l" t="t" r="r" b="b"/>
              <a:pathLst>
                <a:path w="588903" h="513373">
                  <a:moveTo>
                    <a:pt x="0" y="0"/>
                  </a:moveTo>
                  <a:lnTo>
                    <a:pt x="588903" y="0"/>
                  </a:lnTo>
                  <a:lnTo>
                    <a:pt x="296812" y="513373"/>
                  </a:lnTo>
                  <a:close/>
                </a:path>
              </a:pathLst>
            </a:custGeom>
            <a:gradFill flip="none" rotWithShape="1">
              <a:gsLst>
                <a:gs pos="0">
                  <a:schemeClr val="accent1">
                    <a:alpha val="50000"/>
                  </a:schemeClr>
                </a:gs>
                <a:gs pos="100000">
                  <a:schemeClr val="accent2"/>
                </a:gs>
              </a:gsLst>
              <a:lin ang="162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a:p>
          </p:txBody>
        </p:sp>
        <p:sp>
          <p:nvSpPr>
            <p:cNvPr id="7" name="任意多边形: 形状 6"/>
            <p:cNvSpPr/>
            <p:nvPr/>
          </p:nvSpPr>
          <p:spPr>
            <a:xfrm flipH="1">
              <a:off x="-4" y="0"/>
              <a:ext cx="435697" cy="2882900"/>
            </a:xfrm>
            <a:custGeom>
              <a:avLst/>
              <a:gdLst>
                <a:gd name="connsiteX0" fmla="*/ 1154330 w 1154330"/>
                <a:gd name="connsiteY0" fmla="*/ 0 h 2026776"/>
                <a:gd name="connsiteX1" fmla="*/ 0 w 1154330"/>
                <a:gd name="connsiteY1" fmla="*/ 0 h 2026776"/>
                <a:gd name="connsiteX2" fmla="*/ 18415 w 1154330"/>
                <a:gd name="connsiteY2" fmla="*/ 39370 h 2026776"/>
                <a:gd name="connsiteX3" fmla="*/ 1154330 w 1154330"/>
                <a:gd name="connsiteY3" fmla="*/ 2026776 h 2026776"/>
              </a:gdLst>
              <a:ahLst/>
              <a:cxnLst>
                <a:cxn ang="0">
                  <a:pos x="connsiteX0" y="connsiteY0"/>
                </a:cxn>
                <a:cxn ang="0">
                  <a:pos x="connsiteX1" y="connsiteY1"/>
                </a:cxn>
                <a:cxn ang="0">
                  <a:pos x="connsiteX2" y="connsiteY2"/>
                </a:cxn>
                <a:cxn ang="0">
                  <a:pos x="connsiteX3" y="connsiteY3"/>
                </a:cxn>
              </a:cxnLst>
              <a:rect l="l" t="t" r="r" b="b"/>
              <a:pathLst>
                <a:path w="1154330" h="2026776">
                  <a:moveTo>
                    <a:pt x="1154330" y="0"/>
                  </a:moveTo>
                  <a:lnTo>
                    <a:pt x="0" y="0"/>
                  </a:lnTo>
                  <a:lnTo>
                    <a:pt x="18415" y="39370"/>
                  </a:lnTo>
                  <a:lnTo>
                    <a:pt x="1154330" y="2026776"/>
                  </a:lnTo>
                  <a:close/>
                </a:path>
              </a:pathLst>
            </a:custGeom>
            <a:gradFill flip="none" rotWithShape="1">
              <a:gsLst>
                <a:gs pos="0">
                  <a:schemeClr val="accent1">
                    <a:alpha val="15000"/>
                  </a:schemeClr>
                </a:gs>
                <a:gs pos="100000">
                  <a:schemeClr val="accent1">
                    <a:alpha val="15000"/>
                  </a:schemeClr>
                </a:gs>
              </a:gsLst>
              <a:lin ang="5400000" scaled="1"/>
              <a:tileRect/>
            </a:gradFill>
            <a:ln w="19050">
              <a:noFill/>
              <a:round/>
            </a:ln>
          </p:spPr>
          <p:txBody>
            <a:bodyPr vert="horz" wrap="square" lIns="91440" tIns="45720" rIns="91440" bIns="45720" numCol="1" spcCol="0" rtlCol="0" fromWordArt="0" anchor="ctr" anchorCtr="1" forceAA="0" compatLnSpc="1">
              <a:noAutofit/>
            </a:bodyPr>
            <a:lstStyle/>
            <a:p>
              <a:pPr lvl="0" algn="ctr"/>
              <a:endParaRPr lang="zh-CN" altLang="en-US" sz="1200" b="1" dirty="0"/>
            </a:p>
          </p:txBody>
        </p:sp>
      </p:grpSp>
      <p:sp>
        <p:nvSpPr>
          <p:cNvPr id="2" name="b3f03c5f-632a-4c7d-9527-896fc45aa6e4"/>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hemeOverride" Target="../theme/themeOverride1.xml"/><Relationship Id="rId2" Type="http://schemas.openxmlformats.org/officeDocument/2006/relationships/image" Target="../media/image5.png"/><Relationship Id="rId1" Type="http://schemas.openxmlformats.org/officeDocument/2006/relationships/tags" Target="../tags/tag11.xml"/></Relationships>
</file>

<file path=ppt/slides/_rels/slide10.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image" Target="../media/image37.png"/><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1" Type="http://schemas.openxmlformats.org/officeDocument/2006/relationships/notesSlide" Target="../notesSlides/notesSlide5.xml"/><Relationship Id="rId10" Type="http://schemas.openxmlformats.org/officeDocument/2006/relationships/slideLayout" Target="../slideLayouts/slideLayout5.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9" Type="http://schemas.openxmlformats.org/officeDocument/2006/relationships/image" Target="../media/image47.png"/><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0" Type="http://schemas.openxmlformats.org/officeDocument/2006/relationships/slideLayout" Target="../slideLayouts/slideLayout8.xml"/><Relationship Id="rId1" Type="http://schemas.openxmlformats.org/officeDocument/2006/relationships/image" Target="../media/image39.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1" Type="http://schemas.openxmlformats.org/officeDocument/2006/relationships/notesSlide" Target="../notesSlides/notesSlide1.xml"/><Relationship Id="rId10" Type="http://schemas.openxmlformats.org/officeDocument/2006/relationships/slideLayout" Target="../slideLayouts/slideLayout6.xml"/><Relationship Id="rId1" Type="http://schemas.openxmlformats.org/officeDocument/2006/relationships/tags" Target="../tags/tag1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6.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8" Type="http://schemas.openxmlformats.org/officeDocument/2006/relationships/slideLayout" Target="../slideLayouts/slideLayout18.xml"/><Relationship Id="rId17" Type="http://schemas.openxmlformats.org/officeDocument/2006/relationships/image" Target="../media/image25.png"/><Relationship Id="rId16" Type="http://schemas.openxmlformats.org/officeDocument/2006/relationships/image" Target="../media/image24.png"/><Relationship Id="rId15" Type="http://schemas.openxmlformats.org/officeDocument/2006/relationships/image" Target="../media/image23.png"/><Relationship Id="rId14" Type="http://schemas.openxmlformats.org/officeDocument/2006/relationships/image" Target="../media/image22.png"/><Relationship Id="rId13" Type="http://schemas.openxmlformats.org/officeDocument/2006/relationships/image" Target="../media/image21.png"/><Relationship Id="rId12" Type="http://schemas.openxmlformats.org/officeDocument/2006/relationships/image" Target="../media/image20.png"/><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9.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image" Target="../media/image35.png"/><Relationship Id="rId3" Type="http://schemas.openxmlformats.org/officeDocument/2006/relationships/tags" Target="../tags/tag23.xml"/><Relationship Id="rId2" Type="http://schemas.openxmlformats.org/officeDocument/2006/relationships/tags" Target="../tags/tag22.xml"/><Relationship Id="rId13" Type="http://schemas.openxmlformats.org/officeDocument/2006/relationships/notesSlide" Target="../notesSlides/notesSlide4.xml"/><Relationship Id="rId12" Type="http://schemas.openxmlformats.org/officeDocument/2006/relationships/slideLayout" Target="../slideLayouts/slideLayout5.xml"/><Relationship Id="rId11" Type="http://schemas.openxmlformats.org/officeDocument/2006/relationships/image" Target="../media/image36.png"/><Relationship Id="rId10" Type="http://schemas.openxmlformats.org/officeDocument/2006/relationships/tags" Target="../tags/tag29.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1418590" y="1609090"/>
            <a:ext cx="9335135" cy="2742565"/>
          </a:xfrm>
          <a:prstGeom prst="parallelogram">
            <a:avLst>
              <a:gd name="adj" fmla="val 23693"/>
            </a:avLst>
          </a:prstGeom>
          <a:gradFill>
            <a:gsLst>
              <a:gs pos="0">
                <a:srgbClr val="82D1F6">
                  <a:alpha val="77000"/>
                </a:srgbClr>
              </a:gs>
              <a:gs pos="69000">
                <a:schemeClr val="accent1">
                  <a:lumMod val="75000"/>
                  <a:alpha val="77000"/>
                </a:schemeClr>
              </a:gs>
            </a:gsLst>
            <a:path path="circle">
              <a:fillToRect l="100000" t="100000"/>
            </a:path>
            <a:tileRect r="-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标题 4"/>
          <p:cNvSpPr>
            <a:spLocks noGrp="1"/>
          </p:cNvSpPr>
          <p:nvPr>
            <p:ph type="ctrTitle" idx="4294967295" hasCustomPrompt="1"/>
          </p:nvPr>
        </p:nvSpPr>
        <p:spPr>
          <a:xfrm>
            <a:off x="-940435" y="2158365"/>
            <a:ext cx="9201785" cy="1775460"/>
          </a:xfrm>
          <a:prstGeom prst="rect">
            <a:avLst/>
          </a:prstGeom>
        </p:spPr>
        <p:txBody>
          <a:bodyPr anchor="ctr" anchorCtr="0">
            <a:noAutofit/>
          </a:bodyPr>
          <a:lstStyle/>
          <a:p>
            <a:pPr algn="ctr"/>
            <a:r>
              <a:rPr lang="en-US" altLang="zh-CN" sz="3500" dirty="0"/>
              <a:t>GLOBAL LEADING ONE-STOP INTEGRATED MOLDING SOLUTION </a:t>
            </a:r>
            <a:br>
              <a:rPr lang="en-US" altLang="zh-CN" sz="3500" dirty="0"/>
            </a:br>
            <a:r>
              <a:rPr lang="en-US" altLang="zh-CN" sz="3500" dirty="0"/>
              <a:t>SERVICE PROVIDER</a:t>
            </a:r>
            <a:endParaRPr lang="en-US" altLang="zh-CN" sz="3500" dirty="0"/>
          </a:p>
        </p:txBody>
      </p:sp>
      <p:pic>
        <p:nvPicPr>
          <p:cNvPr id="19" name="图片 18" descr="H:/东莞模德宝视频/LOGO/英文logo_默认.png英文logo_默认"/>
          <p:cNvPicPr>
            <a:picLocks noChangeAspect="1"/>
          </p:cNvPicPr>
          <p:nvPr>
            <p:custDataLst>
              <p:tags r:id="rId1"/>
            </p:custDataLst>
          </p:nvPr>
        </p:nvPicPr>
        <p:blipFill>
          <a:blip r:embed="rId2">
            <a:lum bright="70000" contrast="-70000"/>
          </a:blip>
          <a:srcRect t="3596" b="3596"/>
          <a:stretch>
            <a:fillRect/>
          </a:stretch>
        </p:blipFill>
        <p:spPr>
          <a:xfrm>
            <a:off x="568677" y="5805624"/>
            <a:ext cx="1561354" cy="35145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60400" y="128270"/>
            <a:ext cx="5925185" cy="899795"/>
          </a:xfrm>
        </p:spPr>
        <p:txBody>
          <a:bodyPr>
            <a:normAutofit fontScale="90000"/>
          </a:bodyPr>
          <a:lstStyle/>
          <a:p>
            <a:r>
              <a:rPr lang="en-US" altLang="zh-CN"/>
              <a:t>EDM Automated Machining Center</a:t>
            </a:r>
            <a:endParaRPr lang="en-US" altLang="zh-CN"/>
          </a:p>
        </p:txBody>
      </p:sp>
      <p:sp>
        <p:nvSpPr>
          <p:cNvPr id="8" name="矩形 7"/>
          <p:cNvSpPr/>
          <p:nvPr>
            <p:custDataLst>
              <p:tags r:id="rId1"/>
            </p:custDataLst>
          </p:nvPr>
        </p:nvSpPr>
        <p:spPr>
          <a:xfrm>
            <a:off x="6411595" y="1520190"/>
            <a:ext cx="4241165" cy="2482215"/>
          </a:xfrm>
          <a:prstGeom prst="rect">
            <a:avLst/>
          </a:prstGeom>
          <a:noFill/>
          <a:ln w="25400">
            <a:solidFill>
              <a:srgbClr val="003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1"/>
          <p:cNvSpPr/>
          <p:nvPr>
            <p:custDataLst>
              <p:tags r:id="rId2"/>
            </p:custDataLst>
          </p:nvPr>
        </p:nvSpPr>
        <p:spPr>
          <a:xfrm>
            <a:off x="878205" y="1520825"/>
            <a:ext cx="4238625" cy="2481580"/>
          </a:xfrm>
          <a:prstGeom prst="rect">
            <a:avLst/>
          </a:prstGeom>
          <a:noFill/>
          <a:ln w="25400">
            <a:solidFill>
              <a:srgbClr val="003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custDataLst>
              <p:tags r:id="rId3"/>
            </p:custDataLst>
          </p:nvPr>
        </p:nvSpPr>
        <p:spPr>
          <a:xfrm>
            <a:off x="878840" y="4102735"/>
            <a:ext cx="4237990" cy="801370"/>
          </a:xfrm>
          <a:prstGeom prst="rect">
            <a:avLst/>
          </a:prstGeom>
          <a:solidFill>
            <a:srgbClr val="0E3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custDataLst>
              <p:tags r:id="rId4"/>
            </p:custDataLst>
          </p:nvPr>
        </p:nvSpPr>
        <p:spPr>
          <a:xfrm>
            <a:off x="1096645" y="4269105"/>
            <a:ext cx="3582035" cy="521970"/>
          </a:xfrm>
          <a:prstGeom prst="rect">
            <a:avLst/>
          </a:prstGeom>
          <a:noFill/>
        </p:spPr>
        <p:txBody>
          <a:bodyPr wrap="square" rtlCol="0" anchor="t">
            <a:spAutoFit/>
            <a:scene3d>
              <a:camera prst="orthographicFront"/>
              <a:lightRig rig="threePt" dir="t"/>
            </a:scene3d>
          </a:bodyPr>
          <a:lstStyle>
            <a:defPPr>
              <a:defRPr lang="zh-CN"/>
            </a:defPPr>
            <a:lvl1pPr algn="ctr">
              <a:defRPr b="1">
                <a:solidFill>
                  <a:srgbClr val="00B050"/>
                </a:solidFill>
                <a:effectLst>
                  <a:outerShdw blurRad="38100" dist="38100" dir="2700000" algn="tl">
                    <a:srgbClr val="000000">
                      <a:alpha val="43137"/>
                    </a:srgbClr>
                  </a:outerShdw>
                </a:effectLst>
              </a:defRPr>
            </a:lvl1pPr>
          </a:lstStyle>
          <a:p>
            <a:pPr lvl="0" algn="ctr">
              <a:buClrTx/>
              <a:buSzTx/>
              <a:buFontTx/>
            </a:pPr>
            <a:r>
              <a:rPr lang="en-US" altLang="zh-CN" sz="1400" dirty="0" err="1">
                <a:solidFill>
                  <a:schemeClr val="bg1"/>
                </a:solidFill>
                <a:effectLst/>
                <a:cs typeface="+mn-ea"/>
                <a:sym typeface="+mn-lt"/>
              </a:rPr>
              <a:t>MAKINO EDM Automated Processing </a:t>
            </a:r>
            <a:endParaRPr lang="en-US" altLang="zh-CN" sz="1400" dirty="0" err="1">
              <a:solidFill>
                <a:schemeClr val="bg1"/>
              </a:solidFill>
              <a:effectLst/>
              <a:cs typeface="+mn-ea"/>
              <a:sym typeface="+mn-lt"/>
            </a:endParaRPr>
          </a:p>
          <a:p>
            <a:pPr lvl="0" algn="ctr">
              <a:buClrTx/>
              <a:buSzTx/>
              <a:buFontTx/>
            </a:pPr>
            <a:r>
              <a:rPr lang="en-US" altLang="zh-CN" sz="1400" dirty="0" err="1">
                <a:solidFill>
                  <a:schemeClr val="bg1"/>
                </a:solidFill>
                <a:effectLst/>
                <a:cs typeface="+mn-ea"/>
                <a:sym typeface="+mn-lt"/>
              </a:rPr>
              <a:t>Production Line</a:t>
            </a:r>
            <a:endParaRPr lang="en-US" altLang="zh-CN" sz="1400" dirty="0" err="1">
              <a:solidFill>
                <a:schemeClr val="bg1"/>
              </a:solidFill>
              <a:effectLst/>
              <a:cs typeface="+mn-ea"/>
              <a:sym typeface="+mn-lt"/>
            </a:endParaRPr>
          </a:p>
        </p:txBody>
      </p:sp>
      <p:grpSp>
        <p:nvGrpSpPr>
          <p:cNvPr id="13" name="组合 12"/>
          <p:cNvGrpSpPr/>
          <p:nvPr>
            <p:custDataLst>
              <p:tags r:id="rId5"/>
            </p:custDataLst>
          </p:nvPr>
        </p:nvGrpSpPr>
        <p:grpSpPr>
          <a:xfrm>
            <a:off x="6411595" y="4118610"/>
            <a:ext cx="4241165" cy="802640"/>
            <a:chOff x="12387" y="5183"/>
            <a:chExt cx="5801" cy="1264"/>
          </a:xfrm>
        </p:grpSpPr>
        <p:sp>
          <p:nvSpPr>
            <p:cNvPr id="22" name="矩形 21"/>
            <p:cNvSpPr/>
            <p:nvPr>
              <p:custDataLst>
                <p:tags r:id="rId6"/>
              </p:custDataLst>
            </p:nvPr>
          </p:nvSpPr>
          <p:spPr>
            <a:xfrm>
              <a:off x="12387" y="5183"/>
              <a:ext cx="5801" cy="1264"/>
            </a:xfrm>
            <a:prstGeom prst="rect">
              <a:avLst/>
            </a:prstGeom>
            <a:solidFill>
              <a:srgbClr val="0E3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文本框 22"/>
            <p:cNvSpPr txBox="1"/>
            <p:nvPr>
              <p:custDataLst>
                <p:tags r:id="rId7"/>
              </p:custDataLst>
            </p:nvPr>
          </p:nvSpPr>
          <p:spPr>
            <a:xfrm>
              <a:off x="12584" y="5420"/>
              <a:ext cx="5459" cy="822"/>
            </a:xfrm>
            <a:prstGeom prst="rect">
              <a:avLst/>
            </a:prstGeom>
            <a:noFill/>
          </p:spPr>
          <p:txBody>
            <a:bodyPr wrap="square" rtlCol="0" anchor="t">
              <a:spAutoFit/>
              <a:scene3d>
                <a:camera prst="orthographicFront"/>
                <a:lightRig rig="threePt" dir="t"/>
              </a:scene3d>
            </a:bodyPr>
            <a:lstStyle>
              <a:defPPr>
                <a:defRPr lang="zh-CN"/>
              </a:defPPr>
              <a:lvl1pPr algn="ctr">
                <a:defRPr b="1">
                  <a:solidFill>
                    <a:srgbClr val="00B050"/>
                  </a:solidFill>
                  <a:effectLst>
                    <a:outerShdw blurRad="38100" dist="38100" dir="2700000" algn="tl">
                      <a:srgbClr val="000000">
                        <a:alpha val="43137"/>
                      </a:srgbClr>
                    </a:outerShdw>
                  </a:effectLst>
                </a:defRPr>
              </a:lvl1pPr>
            </a:lstStyle>
            <a:p>
              <a:pPr lvl="0" algn="ctr">
                <a:buClrTx/>
                <a:buSzTx/>
                <a:buFontTx/>
              </a:pPr>
              <a:r>
                <a:rPr lang="en-US" altLang="zh-CN" sz="1400" dirty="0">
                  <a:solidFill>
                    <a:schemeClr val="bg1"/>
                  </a:solidFill>
                  <a:effectLst/>
                  <a:cs typeface="+mn-ea"/>
                  <a:sym typeface="+mn-lt"/>
                </a:rPr>
                <a:t>(Mitsubishi, Makino, GF) Hybrid EDM </a:t>
              </a:r>
              <a:endParaRPr lang="en-US" altLang="zh-CN" sz="1400" dirty="0">
                <a:solidFill>
                  <a:schemeClr val="bg1"/>
                </a:solidFill>
                <a:effectLst/>
                <a:cs typeface="+mn-ea"/>
                <a:sym typeface="+mn-lt"/>
              </a:endParaRPr>
            </a:p>
            <a:p>
              <a:pPr lvl="0" algn="ctr">
                <a:buClrTx/>
                <a:buSzTx/>
                <a:buFontTx/>
              </a:pPr>
              <a:r>
                <a:rPr lang="en-US" altLang="zh-CN" sz="1400" dirty="0">
                  <a:solidFill>
                    <a:schemeClr val="bg1"/>
                  </a:solidFill>
                  <a:effectLst/>
                  <a:cs typeface="+mn-ea"/>
                  <a:sym typeface="+mn-lt"/>
                </a:rPr>
                <a:t>Automated Processing Production Line</a:t>
              </a:r>
              <a:endParaRPr lang="en-US" altLang="zh-CN" sz="1400" dirty="0">
                <a:solidFill>
                  <a:schemeClr val="bg1"/>
                </a:solidFill>
                <a:effectLst/>
                <a:cs typeface="+mn-ea"/>
                <a:sym typeface="+mn-lt"/>
              </a:endParaRPr>
            </a:p>
          </p:txBody>
        </p:sp>
      </p:grpSp>
      <p:pic>
        <p:nvPicPr>
          <p:cNvPr id="17" name="图片 16" descr="H:\东莞模德宝视频\照片\354c200f-1c55-41ca-9daa-932b1d5dd762_副本.jpg354c200f-1c55-41ca-9daa-932b1d5dd762_副本"/>
          <p:cNvPicPr>
            <a:picLocks noChangeAspect="1"/>
          </p:cNvPicPr>
          <p:nvPr/>
        </p:nvPicPr>
        <p:blipFill>
          <a:blip r:embed="rId8"/>
          <a:srcRect/>
          <a:stretch>
            <a:fillRect/>
          </a:stretch>
        </p:blipFill>
        <p:spPr>
          <a:xfrm>
            <a:off x="878205" y="1538605"/>
            <a:ext cx="4237990" cy="2464435"/>
          </a:xfrm>
          <a:prstGeom prst="rect">
            <a:avLst/>
          </a:prstGeom>
        </p:spPr>
      </p:pic>
      <p:pic>
        <p:nvPicPr>
          <p:cNvPr id="33" name="图片 32" descr="H:\东莞模德宝视频\照片\牧野放电.jpg牧野放电"/>
          <p:cNvPicPr>
            <a:picLocks noChangeAspect="1"/>
          </p:cNvPicPr>
          <p:nvPr/>
        </p:nvPicPr>
        <p:blipFill>
          <a:blip r:embed="rId9" cstate="screen"/>
          <a:srcRect/>
          <a:stretch>
            <a:fillRect/>
          </a:stretch>
        </p:blipFill>
        <p:spPr>
          <a:xfrm>
            <a:off x="6411595" y="1538605"/>
            <a:ext cx="4222115" cy="2463165"/>
          </a:xfrm>
          <a:prstGeom prst="rect">
            <a:avLst/>
          </a:prstGeom>
        </p:spPr>
      </p:pic>
      <p:sp>
        <p:nvSpPr>
          <p:cNvPr id="3" name="文本框 2"/>
          <p:cNvSpPr txBox="1"/>
          <p:nvPr/>
        </p:nvSpPr>
        <p:spPr>
          <a:xfrm>
            <a:off x="340995" y="5149850"/>
            <a:ext cx="10734675" cy="1568450"/>
          </a:xfrm>
          <a:prstGeom prst="rect">
            <a:avLst/>
          </a:prstGeom>
          <a:noFill/>
        </p:spPr>
        <p:txBody>
          <a:bodyPr wrap="square" rtlCol="0">
            <a:spAutoFit/>
          </a:bodyPr>
          <a:p>
            <a:pPr marL="285750" indent="-285750">
              <a:buFont typeface="Arial" panose="020B0604020202020204" pitchFamily="34" charset="0"/>
              <a:buChar char="•"/>
            </a:pPr>
            <a:r>
              <a:rPr lang="en-US" altLang="zh-CN" sz="1600"/>
              <a:t>Capable of R&amp;D</a:t>
            </a:r>
            <a:r>
              <a:rPr lang="zh-CN" altLang="en-US" sz="1600"/>
              <a:t>、</a:t>
            </a:r>
            <a:r>
              <a:rPr lang="en-US" altLang="zh-CN" sz="1600"/>
              <a:t>manufacturing one-stop solution.</a:t>
            </a:r>
            <a:endParaRPr lang="en-US" altLang="zh-CN" sz="1600"/>
          </a:p>
          <a:p>
            <a:pPr marL="285750" indent="-285750">
              <a:buFont typeface="Arial" panose="020B0604020202020204" pitchFamily="34" charset="0"/>
              <a:buChar char="•"/>
            </a:pPr>
            <a:r>
              <a:rPr lang="en-US" altLang="zh-CN" sz="1600"/>
              <a:t>Having a mold design team with over 100 experienced professionals supported by specialized mold flow analysis software.</a:t>
            </a:r>
            <a:endParaRPr lang="en-US" altLang="zh-CN" sz="1600"/>
          </a:p>
          <a:p>
            <a:pPr marL="285750" indent="-285750">
              <a:buFont typeface="Arial" panose="020B0604020202020204" pitchFamily="34" charset="0"/>
              <a:buChar char="•"/>
            </a:pPr>
            <a:r>
              <a:rPr lang="en-US" altLang="zh-CN" sz="1600"/>
              <a:t>Fully automated flexible mold parts production line with low labor costs.</a:t>
            </a:r>
            <a:endParaRPr lang="en-US" altLang="zh-CN" sz="1600"/>
          </a:p>
          <a:p>
            <a:pPr marL="285750" indent="-285750">
              <a:buFont typeface="Arial" panose="020B0604020202020204" pitchFamily="34" charset="0"/>
              <a:buChar char="•"/>
            </a:pPr>
            <a:r>
              <a:rPr lang="en-US" altLang="zh-CN" sz="1600"/>
              <a:t>Capable of producing high-difficulty and complex 5-axis parts.</a:t>
            </a:r>
            <a:endParaRPr lang="en-US" altLang="zh-CN" sz="1600"/>
          </a:p>
          <a:p>
            <a:pPr marL="285750" indent="-285750">
              <a:buFont typeface="Arial" panose="020B0604020202020204" pitchFamily="34" charset="0"/>
              <a:buChar char="•"/>
            </a:pPr>
            <a:r>
              <a:rPr lang="en-US" altLang="zh-CN" sz="1600"/>
              <a:t>Efficient, cost-effective, and on-time delivery.</a:t>
            </a:r>
            <a:endParaRPr lang="en-US" altLang="zh-CN"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Precision Mold</a:t>
            </a:r>
            <a:endParaRPr lang="en-US" altLang="zh-CN"/>
          </a:p>
        </p:txBody>
      </p:sp>
      <p:pic>
        <p:nvPicPr>
          <p:cNvPr id="8" name="图片 7" descr="C:\Users\qiuying.zhou\Desktop\东莞PPT素材\企业微信截图_20230725132021-removebg-preview.png企业微信截图_20230725132021-removebg-preview"/>
          <p:cNvPicPr>
            <a:picLocks noChangeAspect="1"/>
          </p:cNvPicPr>
          <p:nvPr/>
        </p:nvPicPr>
        <p:blipFill>
          <a:blip r:embed="rId1" cstate="screen"/>
          <a:srcRect/>
          <a:stretch>
            <a:fillRect/>
          </a:stretch>
        </p:blipFill>
        <p:spPr>
          <a:xfrm>
            <a:off x="754380" y="1573530"/>
            <a:ext cx="3430905" cy="1728470"/>
          </a:xfrm>
          <a:prstGeom prst="rect">
            <a:avLst/>
          </a:prstGeom>
          <a:effectLst>
            <a:outerShdw blurRad="50800" dist="38100" dir="2700000" algn="tl" rotWithShape="0">
              <a:prstClr val="black">
                <a:alpha val="40000"/>
              </a:prstClr>
            </a:outerShdw>
          </a:effectLst>
        </p:spPr>
      </p:pic>
      <p:pic>
        <p:nvPicPr>
          <p:cNvPr id="13" name="图片 12" descr="C:\Users\qiuying.zhou\Desktop\东莞PPT素材\企业微信截图_20230725134931-removebg-preview.png企业微信截图_20230725134931-removebg-preview"/>
          <p:cNvPicPr>
            <a:picLocks noChangeAspect="1"/>
          </p:cNvPicPr>
          <p:nvPr/>
        </p:nvPicPr>
        <p:blipFill>
          <a:blip r:embed="rId2" cstate="screen"/>
          <a:srcRect/>
          <a:stretch>
            <a:fillRect/>
          </a:stretch>
        </p:blipFill>
        <p:spPr>
          <a:xfrm flipH="1">
            <a:off x="4207510" y="1614170"/>
            <a:ext cx="2205355" cy="1671320"/>
          </a:xfrm>
          <a:prstGeom prst="rect">
            <a:avLst/>
          </a:prstGeom>
          <a:effectLst>
            <a:outerShdw blurRad="50800" dist="38100" dir="2700000" algn="tl" rotWithShape="0">
              <a:prstClr val="black">
                <a:alpha val="40000"/>
              </a:prstClr>
            </a:outerShdw>
          </a:effectLst>
        </p:spPr>
      </p:pic>
      <p:pic>
        <p:nvPicPr>
          <p:cNvPr id="14" name="图片 13" descr="C:\Users\qiuying.zhou\Desktop\东莞PPT素材\企业微信截图_20230725135520-removebg-preview.png企业微信截图_20230725135520-removebg-preview"/>
          <p:cNvPicPr>
            <a:picLocks noChangeAspect="1"/>
          </p:cNvPicPr>
          <p:nvPr/>
        </p:nvPicPr>
        <p:blipFill>
          <a:blip r:embed="rId3" cstate="screen"/>
          <a:srcRect/>
          <a:stretch>
            <a:fillRect/>
          </a:stretch>
        </p:blipFill>
        <p:spPr>
          <a:xfrm>
            <a:off x="972820" y="4133850"/>
            <a:ext cx="1681480" cy="1275715"/>
          </a:xfrm>
          <a:prstGeom prst="rect">
            <a:avLst/>
          </a:prstGeom>
          <a:effectLst>
            <a:outerShdw blurRad="50800" dist="38100" dir="2700000" algn="tl" rotWithShape="0">
              <a:prstClr val="black">
                <a:alpha val="40000"/>
              </a:prstClr>
            </a:outerShdw>
          </a:effectLst>
        </p:spPr>
      </p:pic>
      <p:pic>
        <p:nvPicPr>
          <p:cNvPr id="10" name="图片 9" descr="汽车-removebg-preview"/>
          <p:cNvPicPr>
            <a:picLocks noChangeAspect="1"/>
          </p:cNvPicPr>
          <p:nvPr/>
        </p:nvPicPr>
        <p:blipFill>
          <a:blip r:embed="rId4"/>
          <a:stretch>
            <a:fillRect/>
          </a:stretch>
        </p:blipFill>
        <p:spPr>
          <a:xfrm>
            <a:off x="3328670" y="4238625"/>
            <a:ext cx="1754505" cy="1249680"/>
          </a:xfrm>
          <a:prstGeom prst="rect">
            <a:avLst/>
          </a:prstGeom>
        </p:spPr>
      </p:pic>
      <p:pic>
        <p:nvPicPr>
          <p:cNvPr id="20" name="图片 19" descr="包装-removebg-preview"/>
          <p:cNvPicPr>
            <a:picLocks noChangeAspect="1"/>
          </p:cNvPicPr>
          <p:nvPr/>
        </p:nvPicPr>
        <p:blipFill>
          <a:blip r:embed="rId5"/>
          <a:stretch>
            <a:fillRect/>
          </a:stretch>
        </p:blipFill>
        <p:spPr>
          <a:xfrm>
            <a:off x="6358255" y="4052570"/>
            <a:ext cx="2352675" cy="1621790"/>
          </a:xfrm>
          <a:prstGeom prst="rect">
            <a:avLst/>
          </a:prstGeom>
        </p:spPr>
      </p:pic>
      <p:pic>
        <p:nvPicPr>
          <p:cNvPr id="23" name="图片 22" descr="食品包装-removebg-preview"/>
          <p:cNvPicPr>
            <a:picLocks noChangeAspect="1"/>
          </p:cNvPicPr>
          <p:nvPr/>
        </p:nvPicPr>
        <p:blipFill>
          <a:blip r:embed="rId6"/>
          <a:stretch>
            <a:fillRect/>
          </a:stretch>
        </p:blipFill>
        <p:spPr>
          <a:xfrm rot="19620000">
            <a:off x="8940165" y="3775075"/>
            <a:ext cx="2353945" cy="2118995"/>
          </a:xfrm>
          <a:prstGeom prst="rect">
            <a:avLst/>
          </a:prstGeom>
        </p:spPr>
      </p:pic>
      <p:pic>
        <p:nvPicPr>
          <p:cNvPr id="24" name="图片 23" descr="医疗-removebg-preview"/>
          <p:cNvPicPr>
            <a:picLocks noChangeAspect="1"/>
          </p:cNvPicPr>
          <p:nvPr/>
        </p:nvPicPr>
        <p:blipFill>
          <a:blip r:embed="rId7"/>
          <a:stretch>
            <a:fillRect/>
          </a:stretch>
        </p:blipFill>
        <p:spPr>
          <a:xfrm rot="480000">
            <a:off x="6061710" y="1583055"/>
            <a:ext cx="1711960" cy="1692910"/>
          </a:xfrm>
          <a:prstGeom prst="rect">
            <a:avLst/>
          </a:prstGeom>
        </p:spPr>
      </p:pic>
      <p:pic>
        <p:nvPicPr>
          <p:cNvPr id="26" name="图片 25" descr="c5W7ruxQSM23_lbXoU5bdQ.jpg__i_xaf-removebg-preview"/>
          <p:cNvPicPr>
            <a:picLocks noChangeAspect="1"/>
          </p:cNvPicPr>
          <p:nvPr/>
        </p:nvPicPr>
        <p:blipFill>
          <a:blip r:embed="rId8"/>
          <a:stretch>
            <a:fillRect/>
          </a:stretch>
        </p:blipFill>
        <p:spPr>
          <a:xfrm>
            <a:off x="8011160" y="1831340"/>
            <a:ext cx="1704340" cy="1470660"/>
          </a:xfrm>
          <a:prstGeom prst="rect">
            <a:avLst/>
          </a:prstGeom>
        </p:spPr>
      </p:pic>
      <p:pic>
        <p:nvPicPr>
          <p:cNvPr id="27" name="图片 26" descr="冰箱-removebg-preview"/>
          <p:cNvPicPr>
            <a:picLocks noChangeAspect="1"/>
          </p:cNvPicPr>
          <p:nvPr/>
        </p:nvPicPr>
        <p:blipFill>
          <a:blip r:embed="rId9"/>
          <a:stretch>
            <a:fillRect/>
          </a:stretch>
        </p:blipFill>
        <p:spPr>
          <a:xfrm>
            <a:off x="9690735" y="1938655"/>
            <a:ext cx="1926590" cy="1270000"/>
          </a:xfrm>
          <a:prstGeom prst="rect">
            <a:avLst/>
          </a:prstGeom>
        </p:spPr>
      </p:pic>
      <p:cxnSp>
        <p:nvCxnSpPr>
          <p:cNvPr id="5" name="直接连接符 4"/>
          <p:cNvCxnSpPr/>
          <p:nvPr/>
        </p:nvCxnSpPr>
        <p:spPr>
          <a:xfrm>
            <a:off x="1074420" y="3755390"/>
            <a:ext cx="10096500" cy="13335"/>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4163060" y="1762125"/>
            <a:ext cx="0" cy="183007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sp>
        <p:nvSpPr>
          <p:cNvPr id="11" name="圆角矩形 10"/>
          <p:cNvSpPr/>
          <p:nvPr/>
        </p:nvSpPr>
        <p:spPr>
          <a:xfrm>
            <a:off x="1346200" y="3285490"/>
            <a:ext cx="2246630"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a:t>Consumer Electronics</a:t>
            </a:r>
            <a:endParaRPr lang="en-US" altLang="zh-CN" sz="1400"/>
          </a:p>
        </p:txBody>
      </p:sp>
      <p:sp>
        <p:nvSpPr>
          <p:cNvPr id="12" name="圆角矩形 11"/>
          <p:cNvSpPr/>
          <p:nvPr/>
        </p:nvSpPr>
        <p:spPr>
          <a:xfrm>
            <a:off x="4966970" y="3285490"/>
            <a:ext cx="2240915"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a:t>Medical Devices</a:t>
            </a:r>
            <a:endParaRPr lang="en-US" altLang="zh-CN" sz="1400"/>
          </a:p>
        </p:txBody>
      </p:sp>
      <p:sp>
        <p:nvSpPr>
          <p:cNvPr id="15" name="圆角矩形 14"/>
          <p:cNvSpPr/>
          <p:nvPr/>
        </p:nvSpPr>
        <p:spPr>
          <a:xfrm>
            <a:off x="8710930" y="3305175"/>
            <a:ext cx="2177415"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a:t>Household Appliance</a:t>
            </a:r>
            <a:endParaRPr lang="en-US" altLang="zh-CN" sz="1400"/>
          </a:p>
        </p:txBody>
      </p:sp>
      <p:cxnSp>
        <p:nvCxnSpPr>
          <p:cNvPr id="16" name="直接连接符 15"/>
          <p:cNvCxnSpPr/>
          <p:nvPr/>
        </p:nvCxnSpPr>
        <p:spPr>
          <a:xfrm flipV="1">
            <a:off x="7947660" y="1771015"/>
            <a:ext cx="0" cy="183007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cxnSp>
        <p:nvCxnSpPr>
          <p:cNvPr id="18" name="直接连接符 17"/>
          <p:cNvCxnSpPr/>
          <p:nvPr/>
        </p:nvCxnSpPr>
        <p:spPr>
          <a:xfrm flipV="1">
            <a:off x="5951855" y="4196080"/>
            <a:ext cx="0" cy="183007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sp>
        <p:nvSpPr>
          <p:cNvPr id="19" name="圆角矩形 18"/>
          <p:cNvSpPr/>
          <p:nvPr/>
        </p:nvSpPr>
        <p:spPr>
          <a:xfrm>
            <a:off x="2183130" y="5610225"/>
            <a:ext cx="2002155"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a:t>Automotive Parts</a:t>
            </a:r>
            <a:endParaRPr lang="en-US" altLang="zh-CN" sz="1400"/>
          </a:p>
        </p:txBody>
      </p:sp>
      <p:sp>
        <p:nvSpPr>
          <p:cNvPr id="22" name="圆角矩形 21"/>
          <p:cNvSpPr/>
          <p:nvPr/>
        </p:nvSpPr>
        <p:spPr>
          <a:xfrm>
            <a:off x="7718425" y="5610225"/>
            <a:ext cx="2219325"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a:t>Food Packaging</a:t>
            </a:r>
            <a:endParaRPr lang="en-US" altLang="zh-CN"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a:bodyPr>
          <a:lstStyle/>
          <a:p>
            <a:r>
              <a:rPr lang="en-US" altLang="zh-CN"/>
              <a:t>INJECTION MOLDING CAPABILITY</a:t>
            </a:r>
            <a:endParaRPr lang="en-US" altLang="zh-CN"/>
          </a:p>
        </p:txBody>
      </p:sp>
      <p:pic>
        <p:nvPicPr>
          <p:cNvPr id="27" name="图片 26" descr="H:/东莞模德宝视频/照片/无尘车间/ccd9c0b9-2d46-4434-af27-52a1f0c91ac0_副本.jpgccd9c0b9-2d46-4434-af27-52a1f0c91ac0_副本"/>
          <p:cNvPicPr>
            <a:picLocks noChangeAspect="1"/>
          </p:cNvPicPr>
          <p:nvPr/>
        </p:nvPicPr>
        <p:blipFill>
          <a:blip r:embed="rId1"/>
          <a:srcRect l="10172" r="10172"/>
          <a:stretch>
            <a:fillRect/>
          </a:stretch>
        </p:blipFill>
        <p:spPr>
          <a:xfrm>
            <a:off x="784225" y="1666240"/>
            <a:ext cx="3139440" cy="2216150"/>
          </a:xfrm>
          <a:prstGeom prst="rect">
            <a:avLst/>
          </a:prstGeom>
          <a:ln w="12700">
            <a:noFill/>
            <a:prstDash val="lgDash"/>
          </a:ln>
        </p:spPr>
      </p:pic>
      <p:sp>
        <p:nvSpPr>
          <p:cNvPr id="5" name="文本框 4"/>
          <p:cNvSpPr txBox="1"/>
          <p:nvPr/>
        </p:nvSpPr>
        <p:spPr>
          <a:xfrm>
            <a:off x="660400" y="1052830"/>
            <a:ext cx="7004685" cy="368300"/>
          </a:xfrm>
          <a:prstGeom prst="rect">
            <a:avLst/>
          </a:prstGeom>
          <a:noFill/>
        </p:spPr>
        <p:txBody>
          <a:bodyPr wrap="square" rtlCol="0">
            <a:spAutoFit/>
          </a:bodyPr>
          <a:p>
            <a:r>
              <a:rPr lang="en-US" altLang="zh-CN"/>
              <a:t>100000 Level Dust-free Purification Injection Molding Workshop</a:t>
            </a:r>
            <a:endParaRPr lang="en-US" altLang="zh-CN"/>
          </a:p>
        </p:txBody>
      </p:sp>
      <p:sp>
        <p:nvSpPr>
          <p:cNvPr id="8" name="文本框 7"/>
          <p:cNvSpPr txBox="1"/>
          <p:nvPr/>
        </p:nvSpPr>
        <p:spPr>
          <a:xfrm>
            <a:off x="784225" y="4022090"/>
            <a:ext cx="3015615" cy="553085"/>
          </a:xfrm>
          <a:prstGeom prst="rect">
            <a:avLst/>
          </a:prstGeom>
          <a:noFill/>
        </p:spPr>
        <p:txBody>
          <a:bodyPr wrap="square" rtlCol="0">
            <a:spAutoFit/>
          </a:bodyPr>
          <a:p>
            <a:pPr algn="ctr"/>
            <a:r>
              <a:rPr lang="en-US" altLang="zh-CN" sz="1500"/>
              <a:t>FANUC Electric High-speed </a:t>
            </a:r>
            <a:endParaRPr lang="en-US" altLang="zh-CN" sz="1500"/>
          </a:p>
          <a:p>
            <a:pPr algn="ctr"/>
            <a:r>
              <a:rPr lang="en-US" altLang="zh-CN" sz="1500"/>
              <a:t>Injection Molding Machine</a:t>
            </a:r>
            <a:endParaRPr lang="en-US" altLang="zh-CN" sz="1500"/>
          </a:p>
        </p:txBody>
      </p:sp>
      <p:sp>
        <p:nvSpPr>
          <p:cNvPr id="10" name="文本框 9"/>
          <p:cNvSpPr txBox="1"/>
          <p:nvPr/>
        </p:nvSpPr>
        <p:spPr>
          <a:xfrm>
            <a:off x="4649470" y="4022090"/>
            <a:ext cx="3015615" cy="553085"/>
          </a:xfrm>
          <a:prstGeom prst="rect">
            <a:avLst/>
          </a:prstGeom>
          <a:noFill/>
        </p:spPr>
        <p:txBody>
          <a:bodyPr wrap="square" rtlCol="0">
            <a:spAutoFit/>
          </a:bodyPr>
          <a:p>
            <a:pPr algn="ctr"/>
            <a:r>
              <a:rPr lang="en-US" altLang="zh-CN" sz="1500"/>
              <a:t>Matsui Mold </a:t>
            </a:r>
            <a:endParaRPr lang="en-US" altLang="zh-CN" sz="1500"/>
          </a:p>
          <a:p>
            <a:pPr algn="ctr"/>
            <a:r>
              <a:rPr lang="en-US" altLang="zh-CN" sz="1500"/>
              <a:t>Temperature Machine</a:t>
            </a:r>
            <a:endParaRPr lang="en-US" altLang="zh-CN" sz="1500"/>
          </a:p>
        </p:txBody>
      </p:sp>
      <p:sp>
        <p:nvSpPr>
          <p:cNvPr id="11" name="文本框 10"/>
          <p:cNvSpPr txBox="1"/>
          <p:nvPr/>
        </p:nvSpPr>
        <p:spPr>
          <a:xfrm>
            <a:off x="8267065" y="4138295"/>
            <a:ext cx="3015615" cy="321945"/>
          </a:xfrm>
          <a:prstGeom prst="rect">
            <a:avLst/>
          </a:prstGeom>
          <a:noFill/>
        </p:spPr>
        <p:txBody>
          <a:bodyPr wrap="square" rtlCol="0">
            <a:spAutoFit/>
          </a:bodyPr>
          <a:p>
            <a:pPr algn="ctr"/>
            <a:r>
              <a:rPr lang="en-US" altLang="zh-CN" sz="1500"/>
              <a:t>Matsui Drying Machine</a:t>
            </a:r>
            <a:endParaRPr lang="en-US" altLang="zh-CN" sz="1500"/>
          </a:p>
        </p:txBody>
      </p:sp>
      <p:pic>
        <p:nvPicPr>
          <p:cNvPr id="12" name="图片 11" descr="模温机2(1)"/>
          <p:cNvPicPr>
            <a:picLocks noChangeAspect="1"/>
          </p:cNvPicPr>
          <p:nvPr/>
        </p:nvPicPr>
        <p:blipFill>
          <a:blip r:embed="rId2"/>
          <a:stretch>
            <a:fillRect/>
          </a:stretch>
        </p:blipFill>
        <p:spPr>
          <a:xfrm>
            <a:off x="5094605" y="1497965"/>
            <a:ext cx="2003425" cy="2553335"/>
          </a:xfrm>
          <a:prstGeom prst="rect">
            <a:avLst/>
          </a:prstGeom>
        </p:spPr>
      </p:pic>
      <p:pic>
        <p:nvPicPr>
          <p:cNvPr id="15" name="图片 14" descr="干燥机"/>
          <p:cNvPicPr>
            <a:picLocks noChangeAspect="1"/>
          </p:cNvPicPr>
          <p:nvPr/>
        </p:nvPicPr>
        <p:blipFill>
          <a:blip r:embed="rId3"/>
          <a:stretch>
            <a:fillRect/>
          </a:stretch>
        </p:blipFill>
        <p:spPr>
          <a:xfrm>
            <a:off x="8845550" y="1116330"/>
            <a:ext cx="1733550" cy="2934335"/>
          </a:xfrm>
          <a:prstGeom prst="rect">
            <a:avLst/>
          </a:prstGeom>
        </p:spPr>
      </p:pic>
      <p:sp>
        <p:nvSpPr>
          <p:cNvPr id="16" name="文本框 15"/>
          <p:cNvSpPr txBox="1"/>
          <p:nvPr/>
        </p:nvSpPr>
        <p:spPr>
          <a:xfrm>
            <a:off x="662305" y="4897755"/>
            <a:ext cx="10735310" cy="1198880"/>
          </a:xfrm>
          <a:prstGeom prst="rect">
            <a:avLst/>
          </a:prstGeom>
          <a:noFill/>
        </p:spPr>
        <p:txBody>
          <a:bodyPr wrap="square" rtlCol="0">
            <a:spAutoFit/>
          </a:bodyPr>
          <a:p>
            <a:pPr marL="285750" lvl="0" indent="-285750" algn="l">
              <a:lnSpc>
                <a:spcPct val="150000"/>
              </a:lnSpc>
              <a:buClrTx/>
              <a:buSzTx/>
              <a:buFont typeface="Arial" panose="020B0604020202020204" pitchFamily="34" charset="0"/>
              <a:buChar char="•"/>
            </a:pPr>
            <a:r>
              <a:rPr lang="en-US" altLang="zh-CN" sz="1600">
                <a:sym typeface="+mn-ea"/>
              </a:rPr>
              <a:t>FRIGEL fully-enclosed water circulation system ensures a stable production.</a:t>
            </a:r>
            <a:endParaRPr lang="en-US" altLang="zh-CN" sz="1600">
              <a:sym typeface="+mn-ea"/>
            </a:endParaRPr>
          </a:p>
          <a:p>
            <a:pPr marL="285750" lvl="0" indent="-285750" algn="l">
              <a:lnSpc>
                <a:spcPct val="150000"/>
              </a:lnSpc>
              <a:buClrTx/>
              <a:buSzTx/>
              <a:buFont typeface="Arial" panose="020B0604020202020204" pitchFamily="34" charset="0"/>
              <a:buChar char="•"/>
            </a:pPr>
            <a:r>
              <a:rPr lang="en-US" altLang="zh-CN" sz="1600">
                <a:sym typeface="+mn-ea"/>
              </a:rPr>
              <a:t>MATSUI mold temerature machine ensures stable production by controlling the temperature within </a:t>
            </a:r>
            <a:r>
              <a:rPr lang="en-US" altLang="zh-CN" sz="1600">
                <a:sym typeface="+mn-ea"/>
              </a:rPr>
              <a:t>±</a:t>
            </a:r>
            <a:r>
              <a:rPr lang="en-US" altLang="zh-CN" sz="1600">
                <a:sym typeface="+mn-ea"/>
              </a:rPr>
              <a:t>0.25</a:t>
            </a:r>
            <a:r>
              <a:rPr lang="en-US" altLang="zh-CN" sz="1600">
                <a:sym typeface="+mn-ea"/>
              </a:rPr>
              <a:t>°</a:t>
            </a:r>
            <a:r>
              <a:rPr lang="en-US" altLang="zh-CN" sz="1600">
                <a:sym typeface="+mn-ea"/>
              </a:rPr>
              <a:t>C.</a:t>
            </a:r>
            <a:endParaRPr lang="en-US" altLang="zh-CN" sz="1600">
              <a:sym typeface="+mn-ea"/>
            </a:endParaRPr>
          </a:p>
          <a:p>
            <a:pPr marL="285750" lvl="0" indent="-285750" algn="l">
              <a:lnSpc>
                <a:spcPct val="150000"/>
              </a:lnSpc>
              <a:buClrTx/>
              <a:buSzTx/>
              <a:buFont typeface="Arial" panose="020B0604020202020204" pitchFamily="34" charset="0"/>
              <a:buChar char="•"/>
            </a:pPr>
            <a:r>
              <a:rPr lang="en-US" altLang="zh-CN" sz="1600">
                <a:sym typeface="+mn-ea"/>
              </a:rPr>
              <a:t>MATSUI drying machine ensures stable demunidification effect of materials and stable quality of each production.</a:t>
            </a:r>
            <a:endParaRPr lang="en-US" altLang="zh-CN" sz="160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p:txBody>
          <a:bodyPr/>
          <a:lstStyle/>
          <a:p>
            <a:r>
              <a:rPr lang="en-US" altLang="zh-CN" dirty="0"/>
              <a:t>3. CONTACT US</a:t>
            </a:r>
            <a:endParaRPr lang="en-US" altLang="zh-C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标题 118"/>
          <p:cNvSpPr>
            <a:spLocks noGrp="1"/>
          </p:cNvSpPr>
          <p:nvPr>
            <p:ph type="title"/>
          </p:nvPr>
        </p:nvSpPr>
        <p:spPr/>
        <p:txBody>
          <a:bodyPr/>
          <a:lstStyle/>
          <a:p>
            <a:r>
              <a:rPr lang="en-US" altLang="zh-CN"/>
              <a:t>CONTACT US</a:t>
            </a:r>
            <a:endParaRPr lang="en-US" altLang="zh-CN"/>
          </a:p>
        </p:txBody>
      </p:sp>
      <p:sp>
        <p:nvSpPr>
          <p:cNvPr id="2" name="文本框 1"/>
          <p:cNvSpPr txBox="1"/>
          <p:nvPr/>
        </p:nvSpPr>
        <p:spPr>
          <a:xfrm>
            <a:off x="1449705" y="2247900"/>
            <a:ext cx="4064000" cy="368300"/>
          </a:xfrm>
          <a:prstGeom prst="rect">
            <a:avLst/>
          </a:prstGeom>
          <a:noFill/>
        </p:spPr>
        <p:txBody>
          <a:bodyPr wrap="square" rtlCol="0">
            <a:spAutoFit/>
          </a:bodyPr>
          <a:p>
            <a:r>
              <a:rPr lang="en-US" altLang="zh-CN"/>
              <a:t>+86 186 8878 5646</a:t>
            </a:r>
            <a:endParaRPr lang="en-US" altLang="zh-CN"/>
          </a:p>
        </p:txBody>
      </p:sp>
      <p:grpSp>
        <p:nvGrpSpPr>
          <p:cNvPr id="138" name="그룹 242"/>
          <p:cNvGrpSpPr/>
          <p:nvPr/>
        </p:nvGrpSpPr>
        <p:grpSpPr>
          <a:xfrm rot="0">
            <a:off x="918210" y="2247900"/>
            <a:ext cx="360045" cy="351790"/>
            <a:chOff x="3432622" y="2234755"/>
            <a:chExt cx="392990" cy="382429"/>
          </a:xfrm>
          <a:solidFill>
            <a:schemeClr val="accent1">
              <a:lumMod val="60000"/>
              <a:lumOff val="40000"/>
            </a:schemeClr>
          </a:solidFill>
        </p:grpSpPr>
        <p:sp>
          <p:nvSpPr>
            <p:cNvPr id="139" name="자유형: 도형 243"/>
            <p:cNvSpPr/>
            <p:nvPr/>
          </p:nvSpPr>
          <p:spPr>
            <a:xfrm>
              <a:off x="3616062" y="2234755"/>
              <a:ext cx="209550" cy="200025"/>
            </a:xfrm>
            <a:custGeom>
              <a:avLst/>
              <a:gdLst>
                <a:gd name="connsiteX0" fmla="*/ 169640 w 209550"/>
                <a:gd name="connsiteY0" fmla="*/ 7144 h 200025"/>
                <a:gd name="connsiteX1" fmla="*/ 40862 w 209550"/>
                <a:gd name="connsiteY1" fmla="*/ 7144 h 200025"/>
                <a:gd name="connsiteX2" fmla="*/ 7144 w 209550"/>
                <a:gd name="connsiteY2" fmla="*/ 40862 h 200025"/>
                <a:gd name="connsiteX3" fmla="*/ 7144 w 209550"/>
                <a:gd name="connsiteY3" fmla="*/ 133921 h 200025"/>
                <a:gd name="connsiteX4" fmla="*/ 40862 w 209550"/>
                <a:gd name="connsiteY4" fmla="*/ 167640 h 200025"/>
                <a:gd name="connsiteX5" fmla="*/ 57055 w 209550"/>
                <a:gd name="connsiteY5" fmla="*/ 167640 h 200025"/>
                <a:gd name="connsiteX6" fmla="*/ 52483 w 209550"/>
                <a:gd name="connsiteY6" fmla="*/ 186214 h 200025"/>
                <a:gd name="connsiteX7" fmla="*/ 53912 w 209550"/>
                <a:gd name="connsiteY7" fmla="*/ 198025 h 200025"/>
                <a:gd name="connsiteX8" fmla="*/ 59627 w 209550"/>
                <a:gd name="connsiteY8" fmla="*/ 200216 h 200025"/>
                <a:gd name="connsiteX9" fmla="*/ 66199 w 209550"/>
                <a:gd name="connsiteY9" fmla="*/ 198311 h 200025"/>
                <a:gd name="connsiteX10" fmla="*/ 66389 w 209550"/>
                <a:gd name="connsiteY10" fmla="*/ 198215 h 200025"/>
                <a:gd name="connsiteX11" fmla="*/ 119634 w 209550"/>
                <a:gd name="connsiteY11" fmla="*/ 167640 h 200025"/>
                <a:gd name="connsiteX12" fmla="*/ 169545 w 209550"/>
                <a:gd name="connsiteY12" fmla="*/ 167640 h 200025"/>
                <a:gd name="connsiteX13" fmla="*/ 203263 w 209550"/>
                <a:gd name="connsiteY13" fmla="*/ 133921 h 200025"/>
                <a:gd name="connsiteX14" fmla="*/ 203263 w 209550"/>
                <a:gd name="connsiteY14" fmla="*/ 40862 h 200025"/>
                <a:gd name="connsiteX15" fmla="*/ 169640 w 209550"/>
                <a:gd name="connsiteY15" fmla="*/ 7144 h 200025"/>
                <a:gd name="connsiteX16" fmla="*/ 61532 w 209550"/>
                <a:gd name="connsiteY16" fmla="*/ 103156 h 200025"/>
                <a:gd name="connsiteX17" fmla="*/ 47435 w 209550"/>
                <a:gd name="connsiteY17" fmla="*/ 89059 h 200025"/>
                <a:gd name="connsiteX18" fmla="*/ 61532 w 209550"/>
                <a:gd name="connsiteY18" fmla="*/ 74962 h 200025"/>
                <a:gd name="connsiteX19" fmla="*/ 75629 w 209550"/>
                <a:gd name="connsiteY19" fmla="*/ 89059 h 200025"/>
                <a:gd name="connsiteX20" fmla="*/ 61532 w 209550"/>
                <a:gd name="connsiteY20" fmla="*/ 103156 h 200025"/>
                <a:gd name="connsiteX21" fmla="*/ 107061 w 209550"/>
                <a:gd name="connsiteY21" fmla="*/ 103156 h 200025"/>
                <a:gd name="connsiteX22" fmla="*/ 92964 w 209550"/>
                <a:gd name="connsiteY22" fmla="*/ 89059 h 200025"/>
                <a:gd name="connsiteX23" fmla="*/ 107061 w 209550"/>
                <a:gd name="connsiteY23" fmla="*/ 74962 h 200025"/>
                <a:gd name="connsiteX24" fmla="*/ 121158 w 209550"/>
                <a:gd name="connsiteY24" fmla="*/ 89059 h 200025"/>
                <a:gd name="connsiteX25" fmla="*/ 107061 w 209550"/>
                <a:gd name="connsiteY25" fmla="*/ 103156 h 200025"/>
                <a:gd name="connsiteX26" fmla="*/ 148781 w 209550"/>
                <a:gd name="connsiteY26" fmla="*/ 103156 h 200025"/>
                <a:gd name="connsiteX27" fmla="*/ 134684 w 209550"/>
                <a:gd name="connsiteY27" fmla="*/ 89059 h 200025"/>
                <a:gd name="connsiteX28" fmla="*/ 148781 w 209550"/>
                <a:gd name="connsiteY28" fmla="*/ 74962 h 200025"/>
                <a:gd name="connsiteX29" fmla="*/ 162878 w 209550"/>
                <a:gd name="connsiteY29" fmla="*/ 89059 h 200025"/>
                <a:gd name="connsiteX30" fmla="*/ 148781 w 209550"/>
                <a:gd name="connsiteY30" fmla="*/ 10315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550" h="200025">
                  <a:moveTo>
                    <a:pt x="169640" y="7144"/>
                  </a:moveTo>
                  <a:lnTo>
                    <a:pt x="40862" y="7144"/>
                  </a:lnTo>
                  <a:cubicBezTo>
                    <a:pt x="22288" y="7144"/>
                    <a:pt x="7144" y="22193"/>
                    <a:pt x="7144" y="40862"/>
                  </a:cubicBezTo>
                  <a:lnTo>
                    <a:pt x="7144" y="133921"/>
                  </a:lnTo>
                  <a:cubicBezTo>
                    <a:pt x="7144" y="152495"/>
                    <a:pt x="22193" y="167640"/>
                    <a:pt x="40862" y="167640"/>
                  </a:cubicBezTo>
                  <a:lnTo>
                    <a:pt x="57055" y="167640"/>
                  </a:lnTo>
                  <a:lnTo>
                    <a:pt x="52483" y="186214"/>
                  </a:lnTo>
                  <a:cubicBezTo>
                    <a:pt x="49816" y="192786"/>
                    <a:pt x="52197" y="196406"/>
                    <a:pt x="53912" y="198025"/>
                  </a:cubicBezTo>
                  <a:cubicBezTo>
                    <a:pt x="54959" y="198977"/>
                    <a:pt x="56864" y="200216"/>
                    <a:pt x="59627" y="200216"/>
                  </a:cubicBezTo>
                  <a:cubicBezTo>
                    <a:pt x="61436" y="200216"/>
                    <a:pt x="63627" y="199739"/>
                    <a:pt x="66199" y="198311"/>
                  </a:cubicBezTo>
                  <a:cubicBezTo>
                    <a:pt x="66294" y="198311"/>
                    <a:pt x="66294" y="198215"/>
                    <a:pt x="66389" y="198215"/>
                  </a:cubicBezTo>
                  <a:lnTo>
                    <a:pt x="119634" y="167640"/>
                  </a:lnTo>
                  <a:lnTo>
                    <a:pt x="169545" y="167640"/>
                  </a:lnTo>
                  <a:cubicBezTo>
                    <a:pt x="188119" y="167640"/>
                    <a:pt x="203263" y="152591"/>
                    <a:pt x="203263" y="133921"/>
                  </a:cubicBezTo>
                  <a:lnTo>
                    <a:pt x="203263" y="40862"/>
                  </a:lnTo>
                  <a:cubicBezTo>
                    <a:pt x="203359" y="22193"/>
                    <a:pt x="188309" y="7144"/>
                    <a:pt x="169640" y="7144"/>
                  </a:cubicBezTo>
                  <a:close/>
                  <a:moveTo>
                    <a:pt x="61532" y="103156"/>
                  </a:moveTo>
                  <a:cubicBezTo>
                    <a:pt x="53721" y="103156"/>
                    <a:pt x="47435" y="96869"/>
                    <a:pt x="47435" y="89059"/>
                  </a:cubicBezTo>
                  <a:cubicBezTo>
                    <a:pt x="47435" y="81248"/>
                    <a:pt x="53721" y="74962"/>
                    <a:pt x="61532" y="74962"/>
                  </a:cubicBezTo>
                  <a:cubicBezTo>
                    <a:pt x="69342" y="74962"/>
                    <a:pt x="75629" y="81248"/>
                    <a:pt x="75629" y="89059"/>
                  </a:cubicBezTo>
                  <a:cubicBezTo>
                    <a:pt x="75629" y="96869"/>
                    <a:pt x="69342" y="103156"/>
                    <a:pt x="61532" y="103156"/>
                  </a:cubicBezTo>
                  <a:close/>
                  <a:moveTo>
                    <a:pt x="107061" y="103156"/>
                  </a:moveTo>
                  <a:cubicBezTo>
                    <a:pt x="99251" y="103156"/>
                    <a:pt x="92964" y="96869"/>
                    <a:pt x="92964" y="89059"/>
                  </a:cubicBezTo>
                  <a:cubicBezTo>
                    <a:pt x="92964" y="81248"/>
                    <a:pt x="99251" y="74962"/>
                    <a:pt x="107061" y="74962"/>
                  </a:cubicBezTo>
                  <a:cubicBezTo>
                    <a:pt x="114871" y="74962"/>
                    <a:pt x="121158" y="81248"/>
                    <a:pt x="121158" y="89059"/>
                  </a:cubicBezTo>
                  <a:cubicBezTo>
                    <a:pt x="121158" y="96869"/>
                    <a:pt x="114871" y="103156"/>
                    <a:pt x="107061" y="103156"/>
                  </a:cubicBezTo>
                  <a:close/>
                  <a:moveTo>
                    <a:pt x="148781" y="103156"/>
                  </a:moveTo>
                  <a:cubicBezTo>
                    <a:pt x="140970" y="103156"/>
                    <a:pt x="134684" y="96869"/>
                    <a:pt x="134684" y="89059"/>
                  </a:cubicBezTo>
                  <a:cubicBezTo>
                    <a:pt x="134684" y="81248"/>
                    <a:pt x="140970" y="74962"/>
                    <a:pt x="148781" y="74962"/>
                  </a:cubicBezTo>
                  <a:cubicBezTo>
                    <a:pt x="156591" y="74962"/>
                    <a:pt x="162878" y="81248"/>
                    <a:pt x="162878" y="89059"/>
                  </a:cubicBezTo>
                  <a:cubicBezTo>
                    <a:pt x="162973" y="96869"/>
                    <a:pt x="156591" y="103156"/>
                    <a:pt x="148781" y="103156"/>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0" name="자유형: 도형 244"/>
            <p:cNvSpPr/>
            <p:nvPr/>
          </p:nvSpPr>
          <p:spPr>
            <a:xfrm>
              <a:off x="3668640" y="2450030"/>
              <a:ext cx="114300" cy="114300"/>
            </a:xfrm>
            <a:custGeom>
              <a:avLst/>
              <a:gdLst>
                <a:gd name="connsiteX0" fmla="*/ 111823 w 114300"/>
                <a:gd name="connsiteY0" fmla="*/ 85334 h 114300"/>
                <a:gd name="connsiteX1" fmla="*/ 108585 w 114300"/>
                <a:gd name="connsiteY1" fmla="*/ 76476 h 114300"/>
                <a:gd name="connsiteX2" fmla="*/ 48768 w 114300"/>
                <a:gd name="connsiteY2" fmla="*/ 11611 h 114300"/>
                <a:gd name="connsiteX3" fmla="*/ 42481 w 114300"/>
                <a:gd name="connsiteY3" fmla="*/ 7991 h 114300"/>
                <a:gd name="connsiteX4" fmla="*/ 7144 w 114300"/>
                <a:gd name="connsiteY4" fmla="*/ 17897 h 114300"/>
                <a:gd name="connsiteX5" fmla="*/ 99631 w 114300"/>
                <a:gd name="connsiteY5" fmla="*/ 112957 h 114300"/>
                <a:gd name="connsiteX6" fmla="*/ 111823 w 114300"/>
                <a:gd name="connsiteY6" fmla="*/ 8533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11823" y="85334"/>
                  </a:moveTo>
                  <a:cubicBezTo>
                    <a:pt x="111919" y="82096"/>
                    <a:pt x="110776" y="78953"/>
                    <a:pt x="108585" y="76476"/>
                  </a:cubicBezTo>
                  <a:lnTo>
                    <a:pt x="48768" y="11611"/>
                  </a:lnTo>
                  <a:cubicBezTo>
                    <a:pt x="47054" y="9801"/>
                    <a:pt x="44958" y="8563"/>
                    <a:pt x="42481" y="7991"/>
                  </a:cubicBezTo>
                  <a:cubicBezTo>
                    <a:pt x="31051" y="5324"/>
                    <a:pt x="18097" y="9039"/>
                    <a:pt x="7144" y="17897"/>
                  </a:cubicBezTo>
                  <a:lnTo>
                    <a:pt x="99631" y="112957"/>
                  </a:lnTo>
                  <a:cubicBezTo>
                    <a:pt x="106108" y="105527"/>
                    <a:pt x="111442" y="96479"/>
                    <a:pt x="111823" y="8533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1" name="자유형: 도형 245"/>
            <p:cNvSpPr/>
            <p:nvPr/>
          </p:nvSpPr>
          <p:spPr>
            <a:xfrm>
              <a:off x="3480426" y="2262940"/>
              <a:ext cx="114300" cy="114300"/>
            </a:xfrm>
            <a:custGeom>
              <a:avLst/>
              <a:gdLst>
                <a:gd name="connsiteX0" fmla="*/ 108109 w 114300"/>
                <a:gd name="connsiteY0" fmla="*/ 67255 h 114300"/>
                <a:gd name="connsiteX1" fmla="*/ 106013 w 114300"/>
                <a:gd name="connsiteY1" fmla="*/ 64779 h 114300"/>
                <a:gd name="connsiteX2" fmla="*/ 46482 w 114300"/>
                <a:gd name="connsiteY2" fmla="*/ 10486 h 114300"/>
                <a:gd name="connsiteX3" fmla="*/ 39529 w 114300"/>
                <a:gd name="connsiteY3" fmla="*/ 7343 h 114300"/>
                <a:gd name="connsiteX4" fmla="*/ 7144 w 114300"/>
                <a:gd name="connsiteY4" fmla="*/ 19725 h 114300"/>
                <a:gd name="connsiteX5" fmla="*/ 102584 w 114300"/>
                <a:gd name="connsiteY5" fmla="*/ 111546 h 114300"/>
                <a:gd name="connsiteX6" fmla="*/ 108109 w 114300"/>
                <a:gd name="connsiteY6" fmla="*/ 6725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14300">
                  <a:moveTo>
                    <a:pt x="108109" y="67255"/>
                  </a:moveTo>
                  <a:cubicBezTo>
                    <a:pt x="107537" y="66302"/>
                    <a:pt x="106871" y="65541"/>
                    <a:pt x="106013" y="64779"/>
                  </a:cubicBezTo>
                  <a:lnTo>
                    <a:pt x="46482" y="10486"/>
                  </a:lnTo>
                  <a:cubicBezTo>
                    <a:pt x="44577" y="8676"/>
                    <a:pt x="42101" y="7629"/>
                    <a:pt x="39529" y="7343"/>
                  </a:cubicBezTo>
                  <a:cubicBezTo>
                    <a:pt x="25622" y="5819"/>
                    <a:pt x="14478" y="13343"/>
                    <a:pt x="7144" y="19725"/>
                  </a:cubicBezTo>
                  <a:lnTo>
                    <a:pt x="102584" y="111546"/>
                  </a:lnTo>
                  <a:cubicBezTo>
                    <a:pt x="114205" y="97449"/>
                    <a:pt x="116396" y="80209"/>
                    <a:pt x="108109" y="67255"/>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2" name="자유형: 도형 246"/>
            <p:cNvSpPr/>
            <p:nvPr/>
          </p:nvSpPr>
          <p:spPr>
            <a:xfrm>
              <a:off x="3432622" y="2293334"/>
              <a:ext cx="323850" cy="323850"/>
            </a:xfrm>
            <a:custGeom>
              <a:avLst/>
              <a:gdLst>
                <a:gd name="connsiteX0" fmla="*/ 212967 w 323850"/>
                <a:gd name="connsiteY0" fmla="*/ 204406 h 323850"/>
                <a:gd name="connsiteX1" fmla="*/ 158770 w 323850"/>
                <a:gd name="connsiteY1" fmla="*/ 165925 h 323850"/>
                <a:gd name="connsiteX2" fmla="*/ 120384 w 323850"/>
                <a:gd name="connsiteY2" fmla="*/ 111633 h 323850"/>
                <a:gd name="connsiteX3" fmla="*/ 133338 w 323850"/>
                <a:gd name="connsiteY3" fmla="*/ 99060 h 323850"/>
                <a:gd name="connsiteX4" fmla="*/ 37802 w 323850"/>
                <a:gd name="connsiteY4" fmla="*/ 7144 h 323850"/>
                <a:gd name="connsiteX5" fmla="*/ 21610 w 323850"/>
                <a:gd name="connsiteY5" fmla="*/ 31718 h 323850"/>
                <a:gd name="connsiteX6" fmla="*/ 8180 w 323850"/>
                <a:gd name="connsiteY6" fmla="*/ 106394 h 323850"/>
                <a:gd name="connsiteX7" fmla="*/ 85237 w 323850"/>
                <a:gd name="connsiteY7" fmla="*/ 239554 h 323850"/>
                <a:gd name="connsiteX8" fmla="*/ 204395 w 323850"/>
                <a:gd name="connsiteY8" fmla="*/ 316421 h 323850"/>
                <a:gd name="connsiteX9" fmla="*/ 229445 w 323850"/>
                <a:gd name="connsiteY9" fmla="*/ 319278 h 323850"/>
                <a:gd name="connsiteX10" fmla="*/ 272594 w 323850"/>
                <a:gd name="connsiteY10" fmla="*/ 310991 h 323850"/>
                <a:gd name="connsiteX11" fmla="*/ 277451 w 323850"/>
                <a:gd name="connsiteY11" fmla="*/ 309372 h 323850"/>
                <a:gd name="connsiteX12" fmla="*/ 317552 w 323850"/>
                <a:gd name="connsiteY12" fmla="*/ 286798 h 323850"/>
                <a:gd name="connsiteX13" fmla="*/ 225350 w 323850"/>
                <a:gd name="connsiteY13" fmla="*/ 191929 h 323850"/>
                <a:gd name="connsiteX14" fmla="*/ 212967 w 323850"/>
                <a:gd name="connsiteY14" fmla="*/ 204406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323850">
                  <a:moveTo>
                    <a:pt x="212967" y="204406"/>
                  </a:moveTo>
                  <a:cubicBezTo>
                    <a:pt x="204776" y="201930"/>
                    <a:pt x="186011" y="193548"/>
                    <a:pt x="158770" y="165925"/>
                  </a:cubicBezTo>
                  <a:cubicBezTo>
                    <a:pt x="131719" y="138589"/>
                    <a:pt x="123146" y="119920"/>
                    <a:pt x="120384" y="111633"/>
                  </a:cubicBezTo>
                  <a:cubicBezTo>
                    <a:pt x="123813" y="108394"/>
                    <a:pt x="128480" y="103918"/>
                    <a:pt x="133338" y="99060"/>
                  </a:cubicBezTo>
                  <a:lnTo>
                    <a:pt x="37802" y="7144"/>
                  </a:lnTo>
                  <a:cubicBezTo>
                    <a:pt x="31230" y="15145"/>
                    <a:pt x="25801" y="23241"/>
                    <a:pt x="21610" y="31718"/>
                  </a:cubicBezTo>
                  <a:cubicBezTo>
                    <a:pt x="13799" y="47434"/>
                    <a:pt x="3893" y="72200"/>
                    <a:pt x="8180" y="106394"/>
                  </a:cubicBezTo>
                  <a:cubicBezTo>
                    <a:pt x="13514" y="148971"/>
                    <a:pt x="39422" y="193738"/>
                    <a:pt x="85237" y="239554"/>
                  </a:cubicBezTo>
                  <a:cubicBezTo>
                    <a:pt x="128766" y="283083"/>
                    <a:pt x="167819" y="308229"/>
                    <a:pt x="204395" y="316421"/>
                  </a:cubicBezTo>
                  <a:cubicBezTo>
                    <a:pt x="213539" y="318421"/>
                    <a:pt x="221825" y="319278"/>
                    <a:pt x="229445" y="319278"/>
                  </a:cubicBezTo>
                  <a:cubicBezTo>
                    <a:pt x="248400" y="319278"/>
                    <a:pt x="262783" y="314325"/>
                    <a:pt x="272594" y="310991"/>
                  </a:cubicBezTo>
                  <a:cubicBezTo>
                    <a:pt x="274308" y="310420"/>
                    <a:pt x="275927" y="309848"/>
                    <a:pt x="277451" y="309372"/>
                  </a:cubicBezTo>
                  <a:cubicBezTo>
                    <a:pt x="291358" y="304895"/>
                    <a:pt x="304883" y="297371"/>
                    <a:pt x="317552" y="286798"/>
                  </a:cubicBezTo>
                  <a:lnTo>
                    <a:pt x="225350" y="191929"/>
                  </a:lnTo>
                  <a:cubicBezTo>
                    <a:pt x="220682" y="196501"/>
                    <a:pt x="216206" y="201168"/>
                    <a:pt x="212967" y="204406"/>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grpSp>
      <p:sp>
        <p:nvSpPr>
          <p:cNvPr id="9" name="文本框 8"/>
          <p:cNvSpPr txBox="1"/>
          <p:nvPr/>
        </p:nvSpPr>
        <p:spPr>
          <a:xfrm>
            <a:off x="1449705" y="2971800"/>
            <a:ext cx="4064000" cy="368300"/>
          </a:xfrm>
          <a:prstGeom prst="rect">
            <a:avLst/>
          </a:prstGeom>
          <a:noFill/>
        </p:spPr>
        <p:txBody>
          <a:bodyPr wrap="square" rtlCol="0">
            <a:spAutoFit/>
          </a:bodyPr>
          <a:p>
            <a:r>
              <a:rPr lang="en-US" altLang="zh-CN"/>
              <a:t>freeman.zhang@moldbao.com</a:t>
            </a:r>
            <a:endParaRPr lang="en-US" altLang="zh-CN"/>
          </a:p>
        </p:txBody>
      </p:sp>
      <p:grpSp>
        <p:nvGrpSpPr>
          <p:cNvPr id="133" name="그룹 180"/>
          <p:cNvGrpSpPr/>
          <p:nvPr/>
        </p:nvGrpSpPr>
        <p:grpSpPr>
          <a:xfrm rot="0">
            <a:off x="902335" y="2981960"/>
            <a:ext cx="407035" cy="294640"/>
            <a:chOff x="6131424" y="1619726"/>
            <a:chExt cx="366903" cy="278130"/>
          </a:xfrm>
          <a:solidFill>
            <a:schemeClr val="accent1">
              <a:lumMod val="60000"/>
              <a:lumOff val="40000"/>
            </a:schemeClr>
          </a:solidFill>
        </p:grpSpPr>
        <p:sp>
          <p:nvSpPr>
            <p:cNvPr id="134" name="자유형: 도형 181"/>
            <p:cNvSpPr/>
            <p:nvPr/>
          </p:nvSpPr>
          <p:spPr>
            <a:xfrm>
              <a:off x="6374502" y="1637442"/>
              <a:ext cx="123825" cy="238125"/>
            </a:xfrm>
            <a:custGeom>
              <a:avLst/>
              <a:gdLst>
                <a:gd name="connsiteX0" fmla="*/ 123730 w 123825"/>
                <a:gd name="connsiteY0" fmla="*/ 237268 h 238125"/>
                <a:gd name="connsiteX1" fmla="*/ 125444 w 123825"/>
                <a:gd name="connsiteY1" fmla="*/ 228124 h 238125"/>
                <a:gd name="connsiteX2" fmla="*/ 125444 w 123825"/>
                <a:gd name="connsiteY2" fmla="*/ 15335 h 238125"/>
                <a:gd name="connsiteX3" fmla="*/ 124111 w 123825"/>
                <a:gd name="connsiteY3" fmla="*/ 7144 h 238125"/>
                <a:gd name="connsiteX4" fmla="*/ 7144 w 123825"/>
                <a:gd name="connsiteY4" fmla="*/ 101536 h 238125"/>
                <a:gd name="connsiteX5" fmla="*/ 123730 w 123825"/>
                <a:gd name="connsiteY5" fmla="*/ 237268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38125">
                  <a:moveTo>
                    <a:pt x="123730" y="237268"/>
                  </a:moveTo>
                  <a:cubicBezTo>
                    <a:pt x="124777" y="234410"/>
                    <a:pt x="125444" y="231362"/>
                    <a:pt x="125444" y="228124"/>
                  </a:cubicBezTo>
                  <a:lnTo>
                    <a:pt x="125444" y="15335"/>
                  </a:lnTo>
                  <a:cubicBezTo>
                    <a:pt x="125444" y="12478"/>
                    <a:pt x="124968" y="9715"/>
                    <a:pt x="124111" y="7144"/>
                  </a:cubicBezTo>
                  <a:lnTo>
                    <a:pt x="7144" y="101536"/>
                  </a:lnTo>
                  <a:lnTo>
                    <a:pt x="123730" y="237268"/>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35" name="자유형: 도형 182"/>
            <p:cNvSpPr/>
            <p:nvPr/>
          </p:nvSpPr>
          <p:spPr>
            <a:xfrm>
              <a:off x="6148188" y="1745456"/>
              <a:ext cx="333375" cy="152400"/>
            </a:xfrm>
            <a:custGeom>
              <a:avLst/>
              <a:gdLst>
                <a:gd name="connsiteX0" fmla="*/ 191167 w 333375"/>
                <a:gd name="connsiteY0" fmla="*/ 27337 h 152400"/>
                <a:gd name="connsiteX1" fmla="*/ 170688 w 333375"/>
                <a:gd name="connsiteY1" fmla="*/ 34481 h 152400"/>
                <a:gd name="connsiteX2" fmla="*/ 150209 w 333375"/>
                <a:gd name="connsiteY2" fmla="*/ 27337 h 152400"/>
                <a:gd name="connsiteX3" fmla="*/ 125159 w 333375"/>
                <a:gd name="connsiteY3" fmla="*/ 7144 h 152400"/>
                <a:gd name="connsiteX4" fmla="*/ 7144 w 333375"/>
                <a:gd name="connsiteY4" fmla="*/ 144494 h 152400"/>
                <a:gd name="connsiteX5" fmla="*/ 16002 w 333375"/>
                <a:gd name="connsiteY5" fmla="*/ 146018 h 152400"/>
                <a:gd name="connsiteX6" fmla="*/ 325470 w 333375"/>
                <a:gd name="connsiteY6" fmla="*/ 146018 h 152400"/>
                <a:gd name="connsiteX7" fmla="*/ 334328 w 333375"/>
                <a:gd name="connsiteY7" fmla="*/ 144494 h 152400"/>
                <a:gd name="connsiteX8" fmla="*/ 216218 w 333375"/>
                <a:gd name="connsiteY8" fmla="*/ 7144 h 152400"/>
                <a:gd name="connsiteX9" fmla="*/ 191167 w 333375"/>
                <a:gd name="connsiteY9" fmla="*/ 2733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52400">
                  <a:moveTo>
                    <a:pt x="191167" y="27337"/>
                  </a:moveTo>
                  <a:cubicBezTo>
                    <a:pt x="185261" y="32099"/>
                    <a:pt x="178022" y="34481"/>
                    <a:pt x="170688" y="34481"/>
                  </a:cubicBezTo>
                  <a:cubicBezTo>
                    <a:pt x="163449" y="34481"/>
                    <a:pt x="156115" y="32099"/>
                    <a:pt x="150209" y="27337"/>
                  </a:cubicBezTo>
                  <a:lnTo>
                    <a:pt x="125159" y="7144"/>
                  </a:lnTo>
                  <a:lnTo>
                    <a:pt x="7144" y="144494"/>
                  </a:lnTo>
                  <a:cubicBezTo>
                    <a:pt x="9906" y="145447"/>
                    <a:pt x="12859" y="146018"/>
                    <a:pt x="16002" y="146018"/>
                  </a:cubicBezTo>
                  <a:lnTo>
                    <a:pt x="325470" y="146018"/>
                  </a:lnTo>
                  <a:cubicBezTo>
                    <a:pt x="328613" y="146018"/>
                    <a:pt x="331565" y="145447"/>
                    <a:pt x="334328" y="144494"/>
                  </a:cubicBezTo>
                  <a:lnTo>
                    <a:pt x="216218" y="7144"/>
                  </a:lnTo>
                  <a:lnTo>
                    <a:pt x="191167" y="27337"/>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36" name="자유형: 도형 183"/>
            <p:cNvSpPr/>
            <p:nvPr/>
          </p:nvSpPr>
          <p:spPr>
            <a:xfrm>
              <a:off x="6147331" y="1619726"/>
              <a:ext cx="342900" cy="142875"/>
            </a:xfrm>
            <a:custGeom>
              <a:avLst/>
              <a:gdLst>
                <a:gd name="connsiteX0" fmla="*/ 164687 w 342900"/>
                <a:gd name="connsiteY0" fmla="*/ 136207 h 142875"/>
                <a:gd name="connsiteX1" fmla="*/ 178403 w 342900"/>
                <a:gd name="connsiteY1" fmla="*/ 136207 h 142875"/>
                <a:gd name="connsiteX2" fmla="*/ 336042 w 342900"/>
                <a:gd name="connsiteY2" fmla="*/ 9049 h 142875"/>
                <a:gd name="connsiteX3" fmla="*/ 326327 w 342900"/>
                <a:gd name="connsiteY3" fmla="*/ 7144 h 142875"/>
                <a:gd name="connsiteX4" fmla="*/ 16859 w 342900"/>
                <a:gd name="connsiteY4" fmla="*/ 7144 h 142875"/>
                <a:gd name="connsiteX5" fmla="*/ 7144 w 342900"/>
                <a:gd name="connsiteY5" fmla="*/ 9049 h 142875"/>
                <a:gd name="connsiteX6" fmla="*/ 164687 w 342900"/>
                <a:gd name="connsiteY6" fmla="*/ 13620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 h="142875">
                  <a:moveTo>
                    <a:pt x="164687" y="136207"/>
                  </a:moveTo>
                  <a:cubicBezTo>
                    <a:pt x="168687" y="139446"/>
                    <a:pt x="174403" y="139446"/>
                    <a:pt x="178403" y="136207"/>
                  </a:cubicBezTo>
                  <a:lnTo>
                    <a:pt x="336042" y="9049"/>
                  </a:lnTo>
                  <a:cubicBezTo>
                    <a:pt x="332994" y="7810"/>
                    <a:pt x="329755" y="7144"/>
                    <a:pt x="326327" y="7144"/>
                  </a:cubicBezTo>
                  <a:lnTo>
                    <a:pt x="16859" y="7144"/>
                  </a:lnTo>
                  <a:cubicBezTo>
                    <a:pt x="13430" y="7144"/>
                    <a:pt x="10096" y="7810"/>
                    <a:pt x="7144" y="9049"/>
                  </a:cubicBezTo>
                  <a:lnTo>
                    <a:pt x="164687" y="136207"/>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37" name="자유형: 도형 184"/>
            <p:cNvSpPr/>
            <p:nvPr/>
          </p:nvSpPr>
          <p:spPr>
            <a:xfrm>
              <a:off x="6131424" y="1637442"/>
              <a:ext cx="123825" cy="238125"/>
            </a:xfrm>
            <a:custGeom>
              <a:avLst/>
              <a:gdLst>
                <a:gd name="connsiteX0" fmla="*/ 8477 w 123825"/>
                <a:gd name="connsiteY0" fmla="*/ 7144 h 238125"/>
                <a:gd name="connsiteX1" fmla="*/ 7144 w 123825"/>
                <a:gd name="connsiteY1" fmla="*/ 15335 h 238125"/>
                <a:gd name="connsiteX2" fmla="*/ 7144 w 123825"/>
                <a:gd name="connsiteY2" fmla="*/ 228028 h 238125"/>
                <a:gd name="connsiteX3" fmla="*/ 8859 w 123825"/>
                <a:gd name="connsiteY3" fmla="*/ 237172 h 238125"/>
                <a:gd name="connsiteX4" fmla="*/ 125540 w 123825"/>
                <a:gd name="connsiteY4" fmla="*/ 101441 h 238125"/>
                <a:gd name="connsiteX5" fmla="*/ 8477 w 123825"/>
                <a:gd name="connsiteY5" fmla="*/ 7144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38125">
                  <a:moveTo>
                    <a:pt x="8477" y="7144"/>
                  </a:moveTo>
                  <a:cubicBezTo>
                    <a:pt x="7620" y="9715"/>
                    <a:pt x="7144" y="12478"/>
                    <a:pt x="7144" y="15335"/>
                  </a:cubicBezTo>
                  <a:lnTo>
                    <a:pt x="7144" y="228028"/>
                  </a:lnTo>
                  <a:cubicBezTo>
                    <a:pt x="7144" y="231267"/>
                    <a:pt x="7715" y="234315"/>
                    <a:pt x="8859" y="237172"/>
                  </a:cubicBezTo>
                  <a:lnTo>
                    <a:pt x="125540" y="101441"/>
                  </a:lnTo>
                  <a:lnTo>
                    <a:pt x="8477" y="7144"/>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grpSp>
      <p:sp>
        <p:nvSpPr>
          <p:cNvPr id="10" name="文本框 9"/>
          <p:cNvSpPr txBox="1"/>
          <p:nvPr/>
        </p:nvSpPr>
        <p:spPr>
          <a:xfrm>
            <a:off x="1449705" y="4189730"/>
            <a:ext cx="7812405" cy="645160"/>
          </a:xfrm>
          <a:prstGeom prst="rect">
            <a:avLst/>
          </a:prstGeom>
          <a:noFill/>
        </p:spPr>
        <p:txBody>
          <a:bodyPr wrap="square" rtlCol="0">
            <a:spAutoFit/>
          </a:bodyPr>
          <a:p>
            <a:r>
              <a:rPr lang="en-US" altLang="zh-CN"/>
              <a:t>Room 201, Room 101, Building 12, No. 2 Xingye Road, </a:t>
            </a:r>
            <a:endParaRPr lang="en-US" altLang="zh-CN"/>
          </a:p>
          <a:p>
            <a:r>
              <a:rPr lang="en-US" altLang="zh-CN"/>
              <a:t>Songshanhu Park, Dongguan City, Guangdong Province,China</a:t>
            </a:r>
            <a:endParaRPr lang="en-US" altLang="zh-CN"/>
          </a:p>
        </p:txBody>
      </p:sp>
      <p:grpSp>
        <p:nvGrpSpPr>
          <p:cNvPr id="161" name="그룹 291"/>
          <p:cNvGrpSpPr/>
          <p:nvPr/>
        </p:nvGrpSpPr>
        <p:grpSpPr>
          <a:xfrm rot="0">
            <a:off x="896620" y="4270375"/>
            <a:ext cx="358775" cy="390525"/>
            <a:chOff x="2126923" y="3570446"/>
            <a:chExt cx="323850" cy="385477"/>
          </a:xfrm>
          <a:solidFill>
            <a:schemeClr val="accent1">
              <a:lumMod val="60000"/>
              <a:lumOff val="40000"/>
            </a:schemeClr>
          </a:solidFill>
        </p:grpSpPr>
        <p:sp>
          <p:nvSpPr>
            <p:cNvPr id="162" name="자유형: 도형 292"/>
            <p:cNvSpPr/>
            <p:nvPr/>
          </p:nvSpPr>
          <p:spPr>
            <a:xfrm>
              <a:off x="2126923" y="3860673"/>
              <a:ext cx="323850" cy="95250"/>
            </a:xfrm>
            <a:custGeom>
              <a:avLst/>
              <a:gdLst>
                <a:gd name="connsiteX0" fmla="*/ 283083 w 323850"/>
                <a:gd name="connsiteY0" fmla="*/ 15716 h 95250"/>
                <a:gd name="connsiteX1" fmla="*/ 243745 w 323850"/>
                <a:gd name="connsiteY1" fmla="*/ 7334 h 95250"/>
                <a:gd name="connsiteX2" fmla="*/ 217932 w 323850"/>
                <a:gd name="connsiteY2" fmla="*/ 41720 h 95250"/>
                <a:gd name="connsiteX3" fmla="*/ 166973 w 323850"/>
                <a:gd name="connsiteY3" fmla="*/ 74486 h 95250"/>
                <a:gd name="connsiteX4" fmla="*/ 115729 w 323850"/>
                <a:gd name="connsiteY4" fmla="*/ 41529 h 95250"/>
                <a:gd name="connsiteX5" fmla="*/ 89535 w 323850"/>
                <a:gd name="connsiteY5" fmla="*/ 7144 h 95250"/>
                <a:gd name="connsiteX6" fmla="*/ 49340 w 323850"/>
                <a:gd name="connsiteY6" fmla="*/ 15526 h 95250"/>
                <a:gd name="connsiteX7" fmla="*/ 7144 w 323850"/>
                <a:gd name="connsiteY7" fmla="*/ 49625 h 95250"/>
                <a:gd name="connsiteX8" fmla="*/ 24384 w 323850"/>
                <a:gd name="connsiteY8" fmla="*/ 73628 h 95250"/>
                <a:gd name="connsiteX9" fmla="*/ 58960 w 323850"/>
                <a:gd name="connsiteY9" fmla="*/ 86392 h 95250"/>
                <a:gd name="connsiteX10" fmla="*/ 165830 w 323850"/>
                <a:gd name="connsiteY10" fmla="*/ 97346 h 95250"/>
                <a:gd name="connsiteX11" fmla="*/ 272701 w 323850"/>
                <a:gd name="connsiteY11" fmla="*/ 86392 h 95250"/>
                <a:gd name="connsiteX12" fmla="*/ 307277 w 323850"/>
                <a:gd name="connsiteY12" fmla="*/ 73628 h 95250"/>
                <a:gd name="connsiteX13" fmla="*/ 324517 w 323850"/>
                <a:gd name="connsiteY13" fmla="*/ 49625 h 95250"/>
                <a:gd name="connsiteX14" fmla="*/ 283083 w 323850"/>
                <a:gd name="connsiteY14" fmla="*/ 1571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95250">
                  <a:moveTo>
                    <a:pt x="283083" y="15716"/>
                  </a:moveTo>
                  <a:cubicBezTo>
                    <a:pt x="271939" y="12382"/>
                    <a:pt x="258509" y="9525"/>
                    <a:pt x="243745" y="7334"/>
                  </a:cubicBezTo>
                  <a:cubicBezTo>
                    <a:pt x="235077" y="20193"/>
                    <a:pt x="226219" y="31909"/>
                    <a:pt x="217932" y="41720"/>
                  </a:cubicBezTo>
                  <a:cubicBezTo>
                    <a:pt x="198025" y="64961"/>
                    <a:pt x="183261" y="74486"/>
                    <a:pt x="166973" y="74486"/>
                  </a:cubicBezTo>
                  <a:cubicBezTo>
                    <a:pt x="150495" y="74486"/>
                    <a:pt x="136208" y="65246"/>
                    <a:pt x="115729" y="41529"/>
                  </a:cubicBezTo>
                  <a:cubicBezTo>
                    <a:pt x="107347" y="31813"/>
                    <a:pt x="98393" y="20003"/>
                    <a:pt x="89535" y="7144"/>
                  </a:cubicBezTo>
                  <a:cubicBezTo>
                    <a:pt x="74390" y="9334"/>
                    <a:pt x="60770" y="12192"/>
                    <a:pt x="49340" y="15526"/>
                  </a:cubicBezTo>
                  <a:cubicBezTo>
                    <a:pt x="20955" y="23908"/>
                    <a:pt x="7144" y="35052"/>
                    <a:pt x="7144" y="49625"/>
                  </a:cubicBezTo>
                  <a:cubicBezTo>
                    <a:pt x="7144" y="58864"/>
                    <a:pt x="12954" y="66961"/>
                    <a:pt x="24384" y="73628"/>
                  </a:cubicBezTo>
                  <a:cubicBezTo>
                    <a:pt x="32766" y="78486"/>
                    <a:pt x="44387" y="82772"/>
                    <a:pt x="58960" y="86392"/>
                  </a:cubicBezTo>
                  <a:cubicBezTo>
                    <a:pt x="87630" y="93440"/>
                    <a:pt x="125635" y="97346"/>
                    <a:pt x="165830" y="97346"/>
                  </a:cubicBezTo>
                  <a:cubicBezTo>
                    <a:pt x="206121" y="97346"/>
                    <a:pt x="244031" y="93440"/>
                    <a:pt x="272701" y="86392"/>
                  </a:cubicBezTo>
                  <a:cubicBezTo>
                    <a:pt x="287274" y="82772"/>
                    <a:pt x="298895" y="78486"/>
                    <a:pt x="307277" y="73628"/>
                  </a:cubicBezTo>
                  <a:cubicBezTo>
                    <a:pt x="318707" y="66961"/>
                    <a:pt x="324517" y="58864"/>
                    <a:pt x="324517" y="49625"/>
                  </a:cubicBezTo>
                  <a:cubicBezTo>
                    <a:pt x="324707" y="35147"/>
                    <a:pt x="311087" y="24098"/>
                    <a:pt x="283083" y="15716"/>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63" name="자유형: 도형 293"/>
            <p:cNvSpPr/>
            <p:nvPr/>
          </p:nvSpPr>
          <p:spPr>
            <a:xfrm>
              <a:off x="2164642" y="3570446"/>
              <a:ext cx="247650" cy="342900"/>
            </a:xfrm>
            <a:custGeom>
              <a:avLst/>
              <a:gdLst>
                <a:gd name="connsiteX0" fmla="*/ 188786 w 247650"/>
                <a:gd name="connsiteY0" fmla="*/ 23431 h 342900"/>
                <a:gd name="connsiteX1" fmla="*/ 129635 w 247650"/>
                <a:gd name="connsiteY1" fmla="*/ 7144 h 342900"/>
                <a:gd name="connsiteX2" fmla="*/ 129254 w 247650"/>
                <a:gd name="connsiteY2" fmla="*/ 7144 h 342900"/>
                <a:gd name="connsiteX3" fmla="*/ 46672 w 247650"/>
                <a:gd name="connsiteY3" fmla="*/ 38195 h 342900"/>
                <a:gd name="connsiteX4" fmla="*/ 7144 w 247650"/>
                <a:gd name="connsiteY4" fmla="*/ 129826 h 342900"/>
                <a:gd name="connsiteX5" fmla="*/ 57150 w 247650"/>
                <a:gd name="connsiteY5" fmla="*/ 263557 h 342900"/>
                <a:gd name="connsiteX6" fmla="*/ 95345 w 247650"/>
                <a:gd name="connsiteY6" fmla="*/ 316801 h 342900"/>
                <a:gd name="connsiteX7" fmla="*/ 129254 w 247650"/>
                <a:gd name="connsiteY7" fmla="*/ 341757 h 342900"/>
                <a:gd name="connsiteX8" fmla="*/ 162878 w 247650"/>
                <a:gd name="connsiteY8" fmla="*/ 316992 h 342900"/>
                <a:gd name="connsiteX9" fmla="*/ 200406 w 247650"/>
                <a:gd name="connsiteY9" fmla="*/ 263938 h 342900"/>
                <a:gd name="connsiteX10" fmla="*/ 249269 w 247650"/>
                <a:gd name="connsiteY10" fmla="*/ 127063 h 342900"/>
                <a:gd name="connsiteX11" fmla="*/ 188786 w 247650"/>
                <a:gd name="connsiteY11" fmla="*/ 23431 h 342900"/>
                <a:gd name="connsiteX12" fmla="*/ 128207 w 247650"/>
                <a:gd name="connsiteY12" fmla="*/ 202406 h 342900"/>
                <a:gd name="connsiteX13" fmla="*/ 56674 w 247650"/>
                <a:gd name="connsiteY13" fmla="*/ 130873 h 342900"/>
                <a:gd name="connsiteX14" fmla="*/ 128207 w 247650"/>
                <a:gd name="connsiteY14" fmla="*/ 59246 h 342900"/>
                <a:gd name="connsiteX15" fmla="*/ 199739 w 247650"/>
                <a:gd name="connsiteY15" fmla="*/ 130873 h 342900"/>
                <a:gd name="connsiteX16" fmla="*/ 128207 w 247650"/>
                <a:gd name="connsiteY16" fmla="*/ 202406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650" h="342900">
                  <a:moveTo>
                    <a:pt x="188786" y="23431"/>
                  </a:moveTo>
                  <a:cubicBezTo>
                    <a:pt x="159734" y="8382"/>
                    <a:pt x="130874" y="7239"/>
                    <a:pt x="129635" y="7144"/>
                  </a:cubicBezTo>
                  <a:lnTo>
                    <a:pt x="129254" y="7144"/>
                  </a:lnTo>
                  <a:cubicBezTo>
                    <a:pt x="99060" y="7144"/>
                    <a:pt x="68961" y="18479"/>
                    <a:pt x="46672" y="38195"/>
                  </a:cubicBezTo>
                  <a:cubicBezTo>
                    <a:pt x="28670" y="54102"/>
                    <a:pt x="7144" y="82963"/>
                    <a:pt x="7144" y="129826"/>
                  </a:cubicBezTo>
                  <a:cubicBezTo>
                    <a:pt x="7144" y="177451"/>
                    <a:pt x="42100" y="239173"/>
                    <a:pt x="57150" y="263557"/>
                  </a:cubicBezTo>
                  <a:cubicBezTo>
                    <a:pt x="69628" y="283655"/>
                    <a:pt x="83153" y="302609"/>
                    <a:pt x="95345" y="316801"/>
                  </a:cubicBezTo>
                  <a:cubicBezTo>
                    <a:pt x="114300" y="338804"/>
                    <a:pt x="123158" y="341757"/>
                    <a:pt x="129254" y="341757"/>
                  </a:cubicBezTo>
                  <a:cubicBezTo>
                    <a:pt x="135446" y="341757"/>
                    <a:pt x="144209" y="338804"/>
                    <a:pt x="162878" y="316992"/>
                  </a:cubicBezTo>
                  <a:cubicBezTo>
                    <a:pt x="174974" y="302895"/>
                    <a:pt x="188309" y="284036"/>
                    <a:pt x="200406" y="263938"/>
                  </a:cubicBezTo>
                  <a:cubicBezTo>
                    <a:pt x="218694" y="233744"/>
                    <a:pt x="249269" y="175831"/>
                    <a:pt x="249269" y="127063"/>
                  </a:cubicBezTo>
                  <a:cubicBezTo>
                    <a:pt x="249269" y="67246"/>
                    <a:pt x="216408" y="37719"/>
                    <a:pt x="188786" y="23431"/>
                  </a:cubicBezTo>
                  <a:close/>
                  <a:moveTo>
                    <a:pt x="128207" y="202406"/>
                  </a:moveTo>
                  <a:cubicBezTo>
                    <a:pt x="88773" y="202406"/>
                    <a:pt x="56674" y="170307"/>
                    <a:pt x="56674" y="130873"/>
                  </a:cubicBezTo>
                  <a:cubicBezTo>
                    <a:pt x="56674" y="91440"/>
                    <a:pt x="88773" y="59246"/>
                    <a:pt x="128207" y="59246"/>
                  </a:cubicBezTo>
                  <a:cubicBezTo>
                    <a:pt x="167640" y="59246"/>
                    <a:pt x="199739" y="91345"/>
                    <a:pt x="199739" y="130873"/>
                  </a:cubicBezTo>
                  <a:cubicBezTo>
                    <a:pt x="199834" y="170307"/>
                    <a:pt x="167735" y="202406"/>
                    <a:pt x="128207" y="202406"/>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64" name="자유형: 도형 294"/>
            <p:cNvSpPr/>
            <p:nvPr/>
          </p:nvSpPr>
          <p:spPr>
            <a:xfrm>
              <a:off x="2236937" y="3645408"/>
              <a:ext cx="104775" cy="104775"/>
            </a:xfrm>
            <a:custGeom>
              <a:avLst/>
              <a:gdLst>
                <a:gd name="connsiteX0" fmla="*/ 55912 w 104775"/>
                <a:gd name="connsiteY0" fmla="*/ 7144 h 104775"/>
                <a:gd name="connsiteX1" fmla="*/ 7144 w 104775"/>
                <a:gd name="connsiteY1" fmla="*/ 55912 h 104775"/>
                <a:gd name="connsiteX2" fmla="*/ 55912 w 104775"/>
                <a:gd name="connsiteY2" fmla="*/ 104680 h 104775"/>
                <a:gd name="connsiteX3" fmla="*/ 104680 w 104775"/>
                <a:gd name="connsiteY3" fmla="*/ 55912 h 104775"/>
                <a:gd name="connsiteX4" fmla="*/ 55912 w 104775"/>
                <a:gd name="connsiteY4" fmla="*/ 7144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5912" y="7144"/>
                  </a:moveTo>
                  <a:cubicBezTo>
                    <a:pt x="29051" y="7144"/>
                    <a:pt x="7144" y="29051"/>
                    <a:pt x="7144" y="55912"/>
                  </a:cubicBezTo>
                  <a:cubicBezTo>
                    <a:pt x="7144" y="82772"/>
                    <a:pt x="29051" y="104680"/>
                    <a:pt x="55912" y="104680"/>
                  </a:cubicBezTo>
                  <a:cubicBezTo>
                    <a:pt x="82772" y="104680"/>
                    <a:pt x="104680" y="82772"/>
                    <a:pt x="104680" y="55912"/>
                  </a:cubicBezTo>
                  <a:cubicBezTo>
                    <a:pt x="104680" y="28956"/>
                    <a:pt x="82772" y="7144"/>
                    <a:pt x="55912"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grpSp>
      <p:grpSp>
        <p:nvGrpSpPr>
          <p:cNvPr id="143" name="그룹 210"/>
          <p:cNvGrpSpPr/>
          <p:nvPr/>
        </p:nvGrpSpPr>
        <p:grpSpPr>
          <a:xfrm rot="0">
            <a:off x="925830" y="3615690"/>
            <a:ext cx="377190" cy="378460"/>
            <a:chOff x="7463209" y="2901267"/>
            <a:chExt cx="391764" cy="392454"/>
          </a:xfrm>
          <a:solidFill>
            <a:schemeClr val="accent1">
              <a:lumMod val="60000"/>
              <a:lumOff val="40000"/>
            </a:schemeClr>
          </a:solidFill>
        </p:grpSpPr>
        <p:sp>
          <p:nvSpPr>
            <p:cNvPr id="144" name="자유형: 도형 211"/>
            <p:cNvSpPr/>
            <p:nvPr/>
          </p:nvSpPr>
          <p:spPr>
            <a:xfrm>
              <a:off x="7575033" y="3104197"/>
              <a:ext cx="161925" cy="85725"/>
            </a:xfrm>
            <a:custGeom>
              <a:avLst/>
              <a:gdLst>
                <a:gd name="connsiteX0" fmla="*/ 151067 w 161925"/>
                <a:gd name="connsiteY0" fmla="*/ 81629 h 85725"/>
                <a:gd name="connsiteX1" fmla="*/ 13050 w 161925"/>
                <a:gd name="connsiteY1" fmla="*/ 82868 h 85725"/>
                <a:gd name="connsiteX2" fmla="*/ 7144 w 161925"/>
                <a:gd name="connsiteY2" fmla="*/ 7144 h 85725"/>
                <a:gd name="connsiteX3" fmla="*/ 162496 w 161925"/>
                <a:gd name="connsiteY3" fmla="*/ 7144 h 85725"/>
                <a:gd name="connsiteX4" fmla="*/ 156591 w 161925"/>
                <a:gd name="connsiteY4" fmla="*/ 82868 h 85725"/>
                <a:gd name="connsiteX5" fmla="*/ 151067 w 161925"/>
                <a:gd name="connsiteY5" fmla="*/ 81629 h 85725"/>
                <a:gd name="connsiteX6" fmla="*/ 151067 w 161925"/>
                <a:gd name="connsiteY6" fmla="*/ 8162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85725">
                  <a:moveTo>
                    <a:pt x="151067" y="81629"/>
                  </a:moveTo>
                  <a:cubicBezTo>
                    <a:pt x="105823" y="72295"/>
                    <a:pt x="58103" y="72676"/>
                    <a:pt x="13050" y="82868"/>
                  </a:cubicBezTo>
                  <a:cubicBezTo>
                    <a:pt x="9525" y="57817"/>
                    <a:pt x="7715" y="32480"/>
                    <a:pt x="7144" y="7144"/>
                  </a:cubicBezTo>
                  <a:lnTo>
                    <a:pt x="162496" y="7144"/>
                  </a:lnTo>
                  <a:cubicBezTo>
                    <a:pt x="162020" y="32480"/>
                    <a:pt x="160115" y="57817"/>
                    <a:pt x="156591" y="82868"/>
                  </a:cubicBezTo>
                  <a:cubicBezTo>
                    <a:pt x="154781" y="82391"/>
                    <a:pt x="152971" y="82010"/>
                    <a:pt x="151067" y="81629"/>
                  </a:cubicBezTo>
                  <a:cubicBezTo>
                    <a:pt x="150495" y="81439"/>
                    <a:pt x="152210" y="81820"/>
                    <a:pt x="151067" y="81629"/>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5" name="자유형: 도형 212"/>
            <p:cNvSpPr/>
            <p:nvPr/>
          </p:nvSpPr>
          <p:spPr>
            <a:xfrm>
              <a:off x="7575033" y="3002375"/>
              <a:ext cx="161925" cy="85725"/>
            </a:xfrm>
            <a:custGeom>
              <a:avLst/>
              <a:gdLst>
                <a:gd name="connsiteX0" fmla="*/ 18574 w 161925"/>
                <a:gd name="connsiteY0" fmla="*/ 8382 h 85725"/>
                <a:gd name="connsiteX1" fmla="*/ 156591 w 161925"/>
                <a:gd name="connsiteY1" fmla="*/ 7144 h 85725"/>
                <a:gd name="connsiteX2" fmla="*/ 162496 w 161925"/>
                <a:gd name="connsiteY2" fmla="*/ 82867 h 85725"/>
                <a:gd name="connsiteX3" fmla="*/ 7144 w 161925"/>
                <a:gd name="connsiteY3" fmla="*/ 82867 h 85725"/>
                <a:gd name="connsiteX4" fmla="*/ 13050 w 161925"/>
                <a:gd name="connsiteY4" fmla="*/ 7144 h 85725"/>
                <a:gd name="connsiteX5" fmla="*/ 18574 w 161925"/>
                <a:gd name="connsiteY5" fmla="*/ 8382 h 85725"/>
                <a:gd name="connsiteX6" fmla="*/ 18574 w 161925"/>
                <a:gd name="connsiteY6" fmla="*/ 838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85725">
                  <a:moveTo>
                    <a:pt x="18574" y="8382"/>
                  </a:moveTo>
                  <a:cubicBezTo>
                    <a:pt x="63818" y="17717"/>
                    <a:pt x="111538" y="17335"/>
                    <a:pt x="156591" y="7144"/>
                  </a:cubicBezTo>
                  <a:cubicBezTo>
                    <a:pt x="160115" y="32194"/>
                    <a:pt x="161925" y="57531"/>
                    <a:pt x="162496" y="82867"/>
                  </a:cubicBezTo>
                  <a:lnTo>
                    <a:pt x="7144" y="82867"/>
                  </a:lnTo>
                  <a:cubicBezTo>
                    <a:pt x="7620" y="57531"/>
                    <a:pt x="9525" y="32194"/>
                    <a:pt x="13050" y="7144"/>
                  </a:cubicBezTo>
                  <a:cubicBezTo>
                    <a:pt x="14859" y="7620"/>
                    <a:pt x="16764" y="8001"/>
                    <a:pt x="18574" y="8382"/>
                  </a:cubicBezTo>
                  <a:cubicBezTo>
                    <a:pt x="19145" y="8477"/>
                    <a:pt x="17431" y="8096"/>
                    <a:pt x="18574" y="8382"/>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6" name="자유형: 도형 213"/>
            <p:cNvSpPr/>
            <p:nvPr/>
          </p:nvSpPr>
          <p:spPr>
            <a:xfrm>
              <a:off x="7750198" y="2972657"/>
              <a:ext cx="104775" cy="114300"/>
            </a:xfrm>
            <a:custGeom>
              <a:avLst/>
              <a:gdLst>
                <a:gd name="connsiteX0" fmla="*/ 13716 w 104775"/>
                <a:gd name="connsiteY0" fmla="*/ 112586 h 114300"/>
                <a:gd name="connsiteX1" fmla="*/ 7144 w 104775"/>
                <a:gd name="connsiteY1" fmla="*/ 29908 h 114300"/>
                <a:gd name="connsiteX2" fmla="*/ 57912 w 104775"/>
                <a:gd name="connsiteY2" fmla="*/ 7144 h 114300"/>
                <a:gd name="connsiteX3" fmla="*/ 99156 w 104775"/>
                <a:gd name="connsiteY3" fmla="*/ 112681 h 114300"/>
                <a:gd name="connsiteX4" fmla="*/ 13716 w 104775"/>
                <a:gd name="connsiteY4" fmla="*/ 112681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4300">
                  <a:moveTo>
                    <a:pt x="13716" y="112586"/>
                  </a:moveTo>
                  <a:cubicBezTo>
                    <a:pt x="13240" y="84963"/>
                    <a:pt x="11144" y="57245"/>
                    <a:pt x="7144" y="29908"/>
                  </a:cubicBezTo>
                  <a:cubicBezTo>
                    <a:pt x="24765" y="24194"/>
                    <a:pt x="42006" y="16764"/>
                    <a:pt x="57912" y="7144"/>
                  </a:cubicBezTo>
                  <a:cubicBezTo>
                    <a:pt x="82105" y="37338"/>
                    <a:pt x="96488" y="74104"/>
                    <a:pt x="99156" y="112681"/>
                  </a:cubicBezTo>
                  <a:lnTo>
                    <a:pt x="13716" y="112681"/>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7" name="자유형: 도형 214"/>
            <p:cNvSpPr/>
            <p:nvPr/>
          </p:nvSpPr>
          <p:spPr>
            <a:xfrm>
              <a:off x="7732957" y="2919031"/>
              <a:ext cx="57150" cy="57150"/>
            </a:xfrm>
            <a:custGeom>
              <a:avLst/>
              <a:gdLst>
                <a:gd name="connsiteX0" fmla="*/ 56769 w 57150"/>
                <a:gd name="connsiteY0" fmla="*/ 40767 h 57150"/>
                <a:gd name="connsiteX1" fmla="*/ 19908 w 57150"/>
                <a:gd name="connsiteY1" fmla="*/ 57055 h 57150"/>
                <a:gd name="connsiteX2" fmla="*/ 7144 w 57150"/>
                <a:gd name="connsiteY2" fmla="*/ 7144 h 57150"/>
                <a:gd name="connsiteX3" fmla="*/ 56769 w 57150"/>
                <a:gd name="connsiteY3" fmla="*/ 40767 h 57150"/>
                <a:gd name="connsiteX4" fmla="*/ 56769 w 57150"/>
                <a:gd name="connsiteY4" fmla="*/ 40767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6769" y="40767"/>
                  </a:moveTo>
                  <a:cubicBezTo>
                    <a:pt x="45053" y="47339"/>
                    <a:pt x="32671" y="52768"/>
                    <a:pt x="19908" y="57055"/>
                  </a:cubicBezTo>
                  <a:cubicBezTo>
                    <a:pt x="16573" y="40195"/>
                    <a:pt x="12478" y="23431"/>
                    <a:pt x="7144" y="7144"/>
                  </a:cubicBezTo>
                  <a:cubicBezTo>
                    <a:pt x="25241" y="15621"/>
                    <a:pt x="42006" y="26956"/>
                    <a:pt x="56769" y="40767"/>
                  </a:cubicBezTo>
                  <a:cubicBezTo>
                    <a:pt x="56674" y="40767"/>
                    <a:pt x="42006" y="26956"/>
                    <a:pt x="56769" y="40767"/>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8" name="자유형: 도형 215"/>
            <p:cNvSpPr/>
            <p:nvPr/>
          </p:nvSpPr>
          <p:spPr>
            <a:xfrm>
              <a:off x="7585225" y="2901267"/>
              <a:ext cx="142875" cy="95250"/>
            </a:xfrm>
            <a:custGeom>
              <a:avLst/>
              <a:gdLst>
                <a:gd name="connsiteX0" fmla="*/ 122492 w 142875"/>
                <a:gd name="connsiteY0" fmla="*/ 13287 h 95250"/>
                <a:gd name="connsiteX1" fmla="*/ 142113 w 142875"/>
                <a:gd name="connsiteY1" fmla="*/ 82058 h 95250"/>
                <a:gd name="connsiteX2" fmla="*/ 7144 w 142875"/>
                <a:gd name="connsiteY2" fmla="*/ 82058 h 95250"/>
                <a:gd name="connsiteX3" fmla="*/ 26765 w 142875"/>
                <a:gd name="connsiteY3" fmla="*/ 13287 h 95250"/>
                <a:gd name="connsiteX4" fmla="*/ 122492 w 142875"/>
                <a:gd name="connsiteY4" fmla="*/ 13287 h 95250"/>
                <a:gd name="connsiteX5" fmla="*/ 122492 w 142875"/>
                <a:gd name="connsiteY5" fmla="*/ 1328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95250">
                  <a:moveTo>
                    <a:pt x="122492" y="13287"/>
                  </a:moveTo>
                  <a:cubicBezTo>
                    <a:pt x="131540" y="35385"/>
                    <a:pt x="137636" y="58626"/>
                    <a:pt x="142113" y="82058"/>
                  </a:cubicBezTo>
                  <a:cubicBezTo>
                    <a:pt x="98108" y="92250"/>
                    <a:pt x="51149" y="92250"/>
                    <a:pt x="7144" y="82058"/>
                  </a:cubicBezTo>
                  <a:cubicBezTo>
                    <a:pt x="11621" y="58626"/>
                    <a:pt x="17717" y="35385"/>
                    <a:pt x="26765" y="13287"/>
                  </a:cubicBezTo>
                  <a:cubicBezTo>
                    <a:pt x="58008" y="5096"/>
                    <a:pt x="91250" y="5096"/>
                    <a:pt x="122492" y="13287"/>
                  </a:cubicBezTo>
                  <a:cubicBezTo>
                    <a:pt x="122873" y="14145"/>
                    <a:pt x="106966" y="9192"/>
                    <a:pt x="122492" y="13287"/>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49" name="자유형: 도형 216"/>
            <p:cNvSpPr/>
            <p:nvPr/>
          </p:nvSpPr>
          <p:spPr>
            <a:xfrm>
              <a:off x="7522931" y="2919031"/>
              <a:ext cx="57150" cy="57150"/>
            </a:xfrm>
            <a:custGeom>
              <a:avLst/>
              <a:gdLst>
                <a:gd name="connsiteX0" fmla="*/ 56292 w 57150"/>
                <a:gd name="connsiteY0" fmla="*/ 8572 h 57150"/>
                <a:gd name="connsiteX1" fmla="*/ 44005 w 57150"/>
                <a:gd name="connsiteY1" fmla="*/ 57055 h 57150"/>
                <a:gd name="connsiteX2" fmla="*/ 7144 w 57150"/>
                <a:gd name="connsiteY2" fmla="*/ 40767 h 57150"/>
                <a:gd name="connsiteX3" fmla="*/ 56769 w 57150"/>
                <a:gd name="connsiteY3" fmla="*/ 7144 h 57150"/>
                <a:gd name="connsiteX4" fmla="*/ 56292 w 57150"/>
                <a:gd name="connsiteY4" fmla="*/ 8572 h 57150"/>
                <a:gd name="connsiteX5" fmla="*/ 56292 w 57150"/>
                <a:gd name="connsiteY5" fmla="*/ 857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57150">
                  <a:moveTo>
                    <a:pt x="56292" y="8572"/>
                  </a:moveTo>
                  <a:cubicBezTo>
                    <a:pt x="51245" y="24479"/>
                    <a:pt x="47149" y="40672"/>
                    <a:pt x="44005" y="57055"/>
                  </a:cubicBezTo>
                  <a:cubicBezTo>
                    <a:pt x="31242" y="52673"/>
                    <a:pt x="18859" y="47339"/>
                    <a:pt x="7144" y="40767"/>
                  </a:cubicBezTo>
                  <a:cubicBezTo>
                    <a:pt x="21812" y="26956"/>
                    <a:pt x="38576" y="15621"/>
                    <a:pt x="56769" y="7144"/>
                  </a:cubicBezTo>
                  <a:cubicBezTo>
                    <a:pt x="56579" y="7620"/>
                    <a:pt x="56483" y="8096"/>
                    <a:pt x="56292" y="8572"/>
                  </a:cubicBezTo>
                  <a:cubicBezTo>
                    <a:pt x="56007" y="9620"/>
                    <a:pt x="56483" y="8096"/>
                    <a:pt x="56292" y="8572"/>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50" name="자유형: 도형 217"/>
            <p:cNvSpPr/>
            <p:nvPr/>
          </p:nvSpPr>
          <p:spPr>
            <a:xfrm>
              <a:off x="7463400" y="2972657"/>
              <a:ext cx="104775" cy="114300"/>
            </a:xfrm>
            <a:custGeom>
              <a:avLst/>
              <a:gdLst>
                <a:gd name="connsiteX0" fmla="*/ 48292 w 104775"/>
                <a:gd name="connsiteY0" fmla="*/ 7144 h 114300"/>
                <a:gd name="connsiteX1" fmla="*/ 99060 w 104775"/>
                <a:gd name="connsiteY1" fmla="*/ 29908 h 114300"/>
                <a:gd name="connsiteX2" fmla="*/ 92488 w 104775"/>
                <a:gd name="connsiteY2" fmla="*/ 112586 h 114300"/>
                <a:gd name="connsiteX3" fmla="*/ 7144 w 104775"/>
                <a:gd name="connsiteY3" fmla="*/ 112586 h 114300"/>
                <a:gd name="connsiteX4" fmla="*/ 48292 w 104775"/>
                <a:gd name="connsiteY4" fmla="*/ 7144 h 114300"/>
                <a:gd name="connsiteX5" fmla="*/ 48292 w 104775"/>
                <a:gd name="connsiteY5" fmla="*/ 714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14300">
                  <a:moveTo>
                    <a:pt x="48292" y="7144"/>
                  </a:moveTo>
                  <a:cubicBezTo>
                    <a:pt x="64198" y="16764"/>
                    <a:pt x="81343" y="24289"/>
                    <a:pt x="99060" y="29908"/>
                  </a:cubicBezTo>
                  <a:cubicBezTo>
                    <a:pt x="95059" y="57245"/>
                    <a:pt x="92964" y="84963"/>
                    <a:pt x="92488" y="112586"/>
                  </a:cubicBezTo>
                  <a:lnTo>
                    <a:pt x="7144" y="112586"/>
                  </a:lnTo>
                  <a:cubicBezTo>
                    <a:pt x="9716" y="74009"/>
                    <a:pt x="24098" y="37338"/>
                    <a:pt x="48292" y="7144"/>
                  </a:cubicBezTo>
                  <a:cubicBezTo>
                    <a:pt x="48483" y="7239"/>
                    <a:pt x="24098" y="37338"/>
                    <a:pt x="48292"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51" name="자유형: 도형 218"/>
            <p:cNvSpPr/>
            <p:nvPr/>
          </p:nvSpPr>
          <p:spPr>
            <a:xfrm>
              <a:off x="7463209" y="3104102"/>
              <a:ext cx="104775" cy="114300"/>
            </a:xfrm>
            <a:custGeom>
              <a:avLst/>
              <a:gdLst>
                <a:gd name="connsiteX0" fmla="*/ 92583 w 104775"/>
                <a:gd name="connsiteY0" fmla="*/ 7144 h 114300"/>
                <a:gd name="connsiteX1" fmla="*/ 99156 w 104775"/>
                <a:gd name="connsiteY1" fmla="*/ 89821 h 114300"/>
                <a:gd name="connsiteX2" fmla="*/ 48387 w 104775"/>
                <a:gd name="connsiteY2" fmla="*/ 112586 h 114300"/>
                <a:gd name="connsiteX3" fmla="*/ 7144 w 104775"/>
                <a:gd name="connsiteY3" fmla="*/ 7144 h 114300"/>
                <a:gd name="connsiteX4" fmla="*/ 92583 w 104775"/>
                <a:gd name="connsiteY4" fmla="*/ 7144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14300">
                  <a:moveTo>
                    <a:pt x="92583" y="7144"/>
                  </a:moveTo>
                  <a:cubicBezTo>
                    <a:pt x="93059" y="34766"/>
                    <a:pt x="95155" y="62484"/>
                    <a:pt x="99156" y="89821"/>
                  </a:cubicBezTo>
                  <a:cubicBezTo>
                    <a:pt x="81534" y="95536"/>
                    <a:pt x="64294" y="102965"/>
                    <a:pt x="48387" y="112586"/>
                  </a:cubicBezTo>
                  <a:cubicBezTo>
                    <a:pt x="24194" y="82391"/>
                    <a:pt x="9811" y="45625"/>
                    <a:pt x="7144" y="7144"/>
                  </a:cubicBezTo>
                  <a:lnTo>
                    <a:pt x="92583" y="7144"/>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52" name="자유형: 도형 219"/>
            <p:cNvSpPr/>
            <p:nvPr/>
          </p:nvSpPr>
          <p:spPr>
            <a:xfrm>
              <a:off x="7522931" y="3213354"/>
              <a:ext cx="57150" cy="57150"/>
            </a:xfrm>
            <a:custGeom>
              <a:avLst/>
              <a:gdLst>
                <a:gd name="connsiteX0" fmla="*/ 7144 w 57150"/>
                <a:gd name="connsiteY0" fmla="*/ 23432 h 57150"/>
                <a:gd name="connsiteX1" fmla="*/ 44005 w 57150"/>
                <a:gd name="connsiteY1" fmla="*/ 7144 h 57150"/>
                <a:gd name="connsiteX2" fmla="*/ 56769 w 57150"/>
                <a:gd name="connsiteY2" fmla="*/ 57055 h 57150"/>
                <a:gd name="connsiteX3" fmla="*/ 7144 w 57150"/>
                <a:gd name="connsiteY3" fmla="*/ 23432 h 57150"/>
                <a:gd name="connsiteX4" fmla="*/ 7144 w 57150"/>
                <a:gd name="connsiteY4" fmla="*/ 2343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23432"/>
                  </a:moveTo>
                  <a:cubicBezTo>
                    <a:pt x="18859" y="16859"/>
                    <a:pt x="31242" y="11430"/>
                    <a:pt x="44005" y="7144"/>
                  </a:cubicBezTo>
                  <a:cubicBezTo>
                    <a:pt x="47339" y="24003"/>
                    <a:pt x="51435" y="40767"/>
                    <a:pt x="56769" y="57055"/>
                  </a:cubicBezTo>
                  <a:cubicBezTo>
                    <a:pt x="38576" y="48578"/>
                    <a:pt x="21812" y="37243"/>
                    <a:pt x="7144" y="23432"/>
                  </a:cubicBezTo>
                  <a:cubicBezTo>
                    <a:pt x="7239" y="23336"/>
                    <a:pt x="21812" y="37243"/>
                    <a:pt x="7144" y="23432"/>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53" name="자유형: 도형 220"/>
            <p:cNvSpPr/>
            <p:nvPr/>
          </p:nvSpPr>
          <p:spPr>
            <a:xfrm>
              <a:off x="7585225" y="3198471"/>
              <a:ext cx="142875" cy="95250"/>
            </a:xfrm>
            <a:custGeom>
              <a:avLst/>
              <a:gdLst>
                <a:gd name="connsiteX0" fmla="*/ 26765 w 142875"/>
                <a:gd name="connsiteY0" fmla="*/ 83558 h 95250"/>
                <a:gd name="connsiteX1" fmla="*/ 7144 w 142875"/>
                <a:gd name="connsiteY1" fmla="*/ 14788 h 95250"/>
                <a:gd name="connsiteX2" fmla="*/ 142113 w 142875"/>
                <a:gd name="connsiteY2" fmla="*/ 14788 h 95250"/>
                <a:gd name="connsiteX3" fmla="*/ 122492 w 142875"/>
                <a:gd name="connsiteY3" fmla="*/ 83558 h 95250"/>
                <a:gd name="connsiteX4" fmla="*/ 26765 w 142875"/>
                <a:gd name="connsiteY4" fmla="*/ 83558 h 95250"/>
                <a:gd name="connsiteX5" fmla="*/ 26765 w 142875"/>
                <a:gd name="connsiteY5" fmla="*/ 83558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95250">
                  <a:moveTo>
                    <a:pt x="26765" y="83558"/>
                  </a:moveTo>
                  <a:cubicBezTo>
                    <a:pt x="17717" y="61460"/>
                    <a:pt x="11621" y="38219"/>
                    <a:pt x="7144" y="14788"/>
                  </a:cubicBezTo>
                  <a:cubicBezTo>
                    <a:pt x="51149" y="4596"/>
                    <a:pt x="98108" y="4596"/>
                    <a:pt x="142113" y="14788"/>
                  </a:cubicBezTo>
                  <a:cubicBezTo>
                    <a:pt x="137636" y="38219"/>
                    <a:pt x="131540" y="61460"/>
                    <a:pt x="122492" y="83558"/>
                  </a:cubicBezTo>
                  <a:cubicBezTo>
                    <a:pt x="91250" y="91654"/>
                    <a:pt x="58008" y="91654"/>
                    <a:pt x="26765" y="83558"/>
                  </a:cubicBezTo>
                  <a:cubicBezTo>
                    <a:pt x="26384" y="82701"/>
                    <a:pt x="42386" y="87559"/>
                    <a:pt x="26765" y="83558"/>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54" name="자유형: 도형 221"/>
            <p:cNvSpPr/>
            <p:nvPr/>
          </p:nvSpPr>
          <p:spPr>
            <a:xfrm>
              <a:off x="7732862" y="3213258"/>
              <a:ext cx="57150" cy="57150"/>
            </a:xfrm>
            <a:custGeom>
              <a:avLst/>
              <a:gdLst>
                <a:gd name="connsiteX0" fmla="*/ 7620 w 57150"/>
                <a:gd name="connsiteY0" fmla="*/ 55626 h 57150"/>
                <a:gd name="connsiteX1" fmla="*/ 19908 w 57150"/>
                <a:gd name="connsiteY1" fmla="*/ 7144 h 57150"/>
                <a:gd name="connsiteX2" fmla="*/ 56769 w 57150"/>
                <a:gd name="connsiteY2" fmla="*/ 23431 h 57150"/>
                <a:gd name="connsiteX3" fmla="*/ 7144 w 57150"/>
                <a:gd name="connsiteY3" fmla="*/ 57055 h 57150"/>
                <a:gd name="connsiteX4" fmla="*/ 7620 w 57150"/>
                <a:gd name="connsiteY4" fmla="*/ 55626 h 57150"/>
                <a:gd name="connsiteX5" fmla="*/ 7620 w 57150"/>
                <a:gd name="connsiteY5" fmla="*/ 5562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 h="57150">
                  <a:moveTo>
                    <a:pt x="7620" y="55626"/>
                  </a:moveTo>
                  <a:cubicBezTo>
                    <a:pt x="12668" y="39719"/>
                    <a:pt x="16764" y="23527"/>
                    <a:pt x="19908" y="7144"/>
                  </a:cubicBezTo>
                  <a:cubicBezTo>
                    <a:pt x="32671" y="11525"/>
                    <a:pt x="45054" y="16859"/>
                    <a:pt x="56769" y="23431"/>
                  </a:cubicBezTo>
                  <a:cubicBezTo>
                    <a:pt x="42101" y="37243"/>
                    <a:pt x="25337" y="48577"/>
                    <a:pt x="7144" y="57055"/>
                  </a:cubicBezTo>
                  <a:cubicBezTo>
                    <a:pt x="7334" y="56674"/>
                    <a:pt x="7525" y="56197"/>
                    <a:pt x="7620" y="55626"/>
                  </a:cubicBezTo>
                  <a:cubicBezTo>
                    <a:pt x="8001" y="54673"/>
                    <a:pt x="7525" y="56197"/>
                    <a:pt x="7620" y="55626"/>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sp>
          <p:nvSpPr>
            <p:cNvPr id="155" name="자유형: 도형 222"/>
            <p:cNvSpPr/>
            <p:nvPr/>
          </p:nvSpPr>
          <p:spPr>
            <a:xfrm>
              <a:off x="7750102" y="3104197"/>
              <a:ext cx="104775" cy="114300"/>
            </a:xfrm>
            <a:custGeom>
              <a:avLst/>
              <a:gdLst>
                <a:gd name="connsiteX0" fmla="*/ 57912 w 104775"/>
                <a:gd name="connsiteY0" fmla="*/ 112586 h 114300"/>
                <a:gd name="connsiteX1" fmla="*/ 7144 w 104775"/>
                <a:gd name="connsiteY1" fmla="*/ 89821 h 114300"/>
                <a:gd name="connsiteX2" fmla="*/ 13716 w 104775"/>
                <a:gd name="connsiteY2" fmla="*/ 7144 h 114300"/>
                <a:gd name="connsiteX3" fmla="*/ 99060 w 104775"/>
                <a:gd name="connsiteY3" fmla="*/ 7144 h 114300"/>
                <a:gd name="connsiteX4" fmla="*/ 57912 w 104775"/>
                <a:gd name="connsiteY4" fmla="*/ 112586 h 114300"/>
                <a:gd name="connsiteX5" fmla="*/ 57912 w 104775"/>
                <a:gd name="connsiteY5" fmla="*/ 11258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14300">
                  <a:moveTo>
                    <a:pt x="57912" y="112586"/>
                  </a:moveTo>
                  <a:cubicBezTo>
                    <a:pt x="42006" y="102965"/>
                    <a:pt x="24861" y="95536"/>
                    <a:pt x="7144" y="89821"/>
                  </a:cubicBezTo>
                  <a:cubicBezTo>
                    <a:pt x="11145" y="62484"/>
                    <a:pt x="13240" y="34766"/>
                    <a:pt x="13716" y="7144"/>
                  </a:cubicBezTo>
                  <a:lnTo>
                    <a:pt x="99060" y="7144"/>
                  </a:lnTo>
                  <a:cubicBezTo>
                    <a:pt x="96488" y="45625"/>
                    <a:pt x="82105" y="82391"/>
                    <a:pt x="57912" y="112586"/>
                  </a:cubicBezTo>
                  <a:cubicBezTo>
                    <a:pt x="57721" y="112395"/>
                    <a:pt x="82105" y="82391"/>
                    <a:pt x="57912" y="112586"/>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smtClean="0">
                <a:ln>
                  <a:noFill/>
                </a:ln>
                <a:solidFill>
                  <a:prstClr val="black"/>
                </a:solidFill>
                <a:effectLst/>
                <a:uLnTx/>
                <a:uFillTx/>
                <a:sym typeface="Calibri" panose="020F0502020204030204" charset="0"/>
              </a:endParaRPr>
            </a:p>
          </p:txBody>
        </p:sp>
      </p:grpSp>
      <p:sp>
        <p:nvSpPr>
          <p:cNvPr id="11" name="文本框 10"/>
          <p:cNvSpPr txBox="1"/>
          <p:nvPr/>
        </p:nvSpPr>
        <p:spPr>
          <a:xfrm>
            <a:off x="1478280" y="3630930"/>
            <a:ext cx="4064000" cy="368300"/>
          </a:xfrm>
          <a:prstGeom prst="rect">
            <a:avLst/>
          </a:prstGeom>
          <a:noFill/>
        </p:spPr>
        <p:txBody>
          <a:bodyPr wrap="square" rtlCol="0">
            <a:spAutoFit/>
          </a:bodyPr>
          <a:p>
            <a:r>
              <a:rPr lang="en-US" altLang="zh-CN"/>
              <a:t>www.facebook.com/moldcloud</a:t>
            </a:r>
            <a:endParaRPr lang="en-US" altLang="zh-C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hasCustomPrompt="1"/>
          </p:nvPr>
        </p:nvSpPr>
        <p:spPr/>
        <p:txBody>
          <a:bodyPr/>
          <a:lstStyle/>
          <a:p>
            <a:r>
              <a:rPr lang="en-US" altLang="zh-CN" sz="4800" dirty="0"/>
              <a:t>THANK YOU!</a:t>
            </a:r>
            <a:endParaRPr lang="en-US" altLang="zh-CN" sz="4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241425" y="2537460"/>
            <a:ext cx="1130300" cy="2215515"/>
          </a:xfrm>
          <a:prstGeom prst="rect">
            <a:avLst/>
          </a:prstGeom>
          <a:noFill/>
        </p:spPr>
        <p:txBody>
          <a:bodyPr wrap="none" rtlCol="0">
            <a:spAutoFit/>
          </a:bodyPr>
          <a:lstStyle/>
          <a:p>
            <a:r>
              <a:rPr lang="en-US" altLang="zh-CN" sz="13800" b="1" spc="-300" dirty="0">
                <a:solidFill>
                  <a:schemeClr val="accent1">
                    <a:alpha val="15000"/>
                  </a:schemeClr>
                </a:solidFill>
              </a:rPr>
              <a:t>1</a:t>
            </a:r>
            <a:endParaRPr lang="en-GB" sz="13800" b="1" spc="-300" dirty="0">
              <a:solidFill>
                <a:schemeClr val="accent1">
                  <a:alpha val="15000"/>
                </a:schemeClr>
              </a:solidFill>
            </a:endParaRPr>
          </a:p>
        </p:txBody>
      </p:sp>
      <p:sp>
        <p:nvSpPr>
          <p:cNvPr id="5" name="文本框 4"/>
          <p:cNvSpPr txBox="1"/>
          <p:nvPr>
            <p:custDataLst>
              <p:tags r:id="rId2"/>
            </p:custDataLst>
          </p:nvPr>
        </p:nvSpPr>
        <p:spPr>
          <a:xfrm>
            <a:off x="875665" y="4545330"/>
            <a:ext cx="2261235" cy="721995"/>
          </a:xfrm>
          <a:prstGeom prst="rect">
            <a:avLst/>
          </a:prstGeom>
          <a:noFill/>
        </p:spPr>
        <p:txBody>
          <a:bodyPr wrap="square" rtlCol="0" anchor="b">
            <a:noAutofit/>
          </a:bodyPr>
          <a:lstStyle/>
          <a:p>
            <a:r>
              <a:rPr kumimoji="0" lang="en-US" altLang="zh-CN" b="1" i="0" u="none" strike="noStrike" kern="1200" cap="none" spc="0" normalizeH="0" baseline="0" noProof="0" dirty="0">
                <a:ln>
                  <a:noFill/>
                </a:ln>
                <a:solidFill>
                  <a:schemeClr val="accent1"/>
                </a:solidFill>
                <a:effectLst/>
                <a:uLnTx/>
                <a:uFillTx/>
              </a:rPr>
              <a:t>ABOUT MOLDBAO</a:t>
            </a:r>
            <a:endParaRPr kumimoji="0" lang="en-US" altLang="zh-CN" b="1" i="0" u="none" strike="noStrike" kern="1200" cap="none" spc="0" normalizeH="0" baseline="0" noProof="0" dirty="0">
              <a:ln>
                <a:noFill/>
              </a:ln>
              <a:solidFill>
                <a:schemeClr val="accent1"/>
              </a:solidFill>
              <a:effectLst/>
              <a:uLnTx/>
              <a:uFillTx/>
            </a:endParaRPr>
          </a:p>
        </p:txBody>
      </p:sp>
      <p:grpSp>
        <p:nvGrpSpPr>
          <p:cNvPr id="30" name="组合 29"/>
          <p:cNvGrpSpPr/>
          <p:nvPr>
            <p:custDataLst>
              <p:tags r:id="rId3"/>
            </p:custDataLst>
          </p:nvPr>
        </p:nvGrpSpPr>
        <p:grpSpPr>
          <a:xfrm>
            <a:off x="3862705" y="2553339"/>
            <a:ext cx="4446270" cy="2920996"/>
            <a:chOff x="5081232" y="2553301"/>
            <a:chExt cx="4446651" cy="2921237"/>
          </a:xfrm>
        </p:grpSpPr>
        <p:sp>
          <p:nvSpPr>
            <p:cNvPr id="8" name="文本框 7"/>
            <p:cNvSpPr txBox="1"/>
            <p:nvPr>
              <p:custDataLst>
                <p:tags r:id="rId4"/>
              </p:custDataLst>
            </p:nvPr>
          </p:nvSpPr>
          <p:spPr>
            <a:xfrm>
              <a:off x="6405617" y="2553301"/>
              <a:ext cx="1130438" cy="2215991"/>
            </a:xfrm>
            <a:prstGeom prst="rect">
              <a:avLst/>
            </a:prstGeom>
            <a:noFill/>
          </p:spPr>
          <p:txBody>
            <a:bodyPr wrap="none" rtlCol="0">
              <a:spAutoFit/>
            </a:bodyPr>
            <a:lstStyle/>
            <a:p>
              <a:r>
                <a:rPr lang="en-US" altLang="zh-CN" sz="13800" b="1" spc="-300" dirty="0">
                  <a:solidFill>
                    <a:schemeClr val="accent2">
                      <a:alpha val="15000"/>
                    </a:schemeClr>
                  </a:solidFill>
                </a:rPr>
                <a:t>2</a:t>
              </a:r>
              <a:endParaRPr lang="en-GB" sz="13800" b="1" spc="-300" dirty="0">
                <a:solidFill>
                  <a:schemeClr val="accent2">
                    <a:alpha val="15000"/>
                  </a:schemeClr>
                </a:solidFill>
              </a:endParaRPr>
            </a:p>
          </p:txBody>
        </p:sp>
        <p:sp>
          <p:nvSpPr>
            <p:cNvPr id="9" name="文本框 8"/>
            <p:cNvSpPr txBox="1"/>
            <p:nvPr>
              <p:custDataLst>
                <p:tags r:id="rId5"/>
              </p:custDataLst>
            </p:nvPr>
          </p:nvSpPr>
          <p:spPr>
            <a:xfrm>
              <a:off x="5081232" y="3954858"/>
              <a:ext cx="4446651" cy="1519680"/>
            </a:xfrm>
            <a:prstGeom prst="rect">
              <a:avLst/>
            </a:prstGeom>
            <a:noFill/>
          </p:spPr>
          <p:txBody>
            <a:bodyPr wrap="square" rtlCol="0" anchor="b">
              <a:noAutofit/>
            </a:bodyPr>
            <a:lstStyle/>
            <a:p>
              <a:r>
                <a:rPr lang="zh-CN" altLang="en-US" b="1" noProof="0" dirty="0">
                  <a:ln>
                    <a:noFill/>
                  </a:ln>
                  <a:solidFill>
                    <a:schemeClr val="accent2"/>
                  </a:solidFill>
                  <a:effectLst/>
                  <a:uLnTx/>
                  <a:uFillTx/>
                  <a:sym typeface="+mn-ea"/>
                </a:rPr>
                <a:t>PROCESSING CAPABILITY OF MOLD CAVITIES AND</a:t>
              </a:r>
              <a:r>
                <a:rPr lang="en-US" altLang="zh-CN" b="1" noProof="0" dirty="0">
                  <a:ln>
                    <a:noFill/>
                  </a:ln>
                  <a:solidFill>
                    <a:schemeClr val="accent2"/>
                  </a:solidFill>
                  <a:effectLst/>
                  <a:uLnTx/>
                  <a:uFillTx/>
                  <a:sym typeface="+mn-ea"/>
                </a:rPr>
                <a:t> </a:t>
              </a:r>
              <a:r>
                <a:rPr lang="zh-CN" altLang="en-US" b="1" noProof="0" dirty="0">
                  <a:ln>
                    <a:noFill/>
                  </a:ln>
                  <a:solidFill>
                    <a:schemeClr val="accent2"/>
                  </a:solidFill>
                  <a:effectLst/>
                  <a:uLnTx/>
                  <a:uFillTx/>
                  <a:sym typeface="+mn-ea"/>
                </a:rPr>
                <a:t>COMPONENTS</a:t>
              </a:r>
              <a:endParaRPr kumimoji="0" lang="zh-CN" altLang="en-US" b="1" i="0" u="none" strike="noStrike" kern="1200" cap="none" spc="0" normalizeH="0" baseline="0" noProof="0" dirty="0">
                <a:ln>
                  <a:noFill/>
                </a:ln>
                <a:solidFill>
                  <a:schemeClr val="accent2"/>
                </a:solidFill>
                <a:effectLst/>
                <a:uLnTx/>
                <a:uFillTx/>
                <a:sym typeface="+mn-ea"/>
              </a:endParaRPr>
            </a:p>
          </p:txBody>
        </p:sp>
      </p:grpSp>
      <p:grpSp>
        <p:nvGrpSpPr>
          <p:cNvPr id="31" name="组合 30"/>
          <p:cNvGrpSpPr/>
          <p:nvPr>
            <p:custDataLst>
              <p:tags r:id="rId6"/>
            </p:custDataLst>
          </p:nvPr>
        </p:nvGrpSpPr>
        <p:grpSpPr>
          <a:xfrm>
            <a:off x="9035415" y="2608581"/>
            <a:ext cx="2261233" cy="2658932"/>
            <a:chOff x="7080279" y="2608548"/>
            <a:chExt cx="2261427" cy="2659151"/>
          </a:xfrm>
        </p:grpSpPr>
        <p:sp>
          <p:nvSpPr>
            <p:cNvPr id="12" name="文本框 11"/>
            <p:cNvSpPr txBox="1"/>
            <p:nvPr>
              <p:custDataLst>
                <p:tags r:id="rId7"/>
              </p:custDataLst>
            </p:nvPr>
          </p:nvSpPr>
          <p:spPr>
            <a:xfrm>
              <a:off x="7177104" y="2608548"/>
              <a:ext cx="1130438" cy="2215991"/>
            </a:xfrm>
            <a:prstGeom prst="rect">
              <a:avLst/>
            </a:prstGeom>
            <a:noFill/>
          </p:spPr>
          <p:txBody>
            <a:bodyPr wrap="none" rtlCol="0">
              <a:spAutoFit/>
            </a:bodyPr>
            <a:lstStyle/>
            <a:p>
              <a:r>
                <a:rPr lang="en-US" altLang="zh-CN" sz="13800" b="1" spc="-300" dirty="0">
                  <a:solidFill>
                    <a:schemeClr val="accent3">
                      <a:alpha val="15000"/>
                    </a:schemeClr>
                  </a:solidFill>
                </a:rPr>
                <a:t>3</a:t>
              </a:r>
              <a:endParaRPr lang="en-GB" sz="13800" b="1" spc="-300" dirty="0">
                <a:solidFill>
                  <a:schemeClr val="accent3">
                    <a:alpha val="15000"/>
                  </a:schemeClr>
                </a:solidFill>
              </a:endParaRPr>
            </a:p>
          </p:txBody>
        </p:sp>
        <p:sp>
          <p:nvSpPr>
            <p:cNvPr id="13" name="文本框 12"/>
            <p:cNvSpPr txBox="1"/>
            <p:nvPr>
              <p:custDataLst>
                <p:tags r:id="rId8"/>
              </p:custDataLst>
            </p:nvPr>
          </p:nvSpPr>
          <p:spPr>
            <a:xfrm>
              <a:off x="7080279" y="4899369"/>
              <a:ext cx="2261427" cy="368330"/>
            </a:xfrm>
            <a:prstGeom prst="rect">
              <a:avLst/>
            </a:prstGeom>
            <a:noFill/>
          </p:spPr>
          <p:txBody>
            <a:bodyPr wrap="square" rtlCol="0" anchor="b">
              <a:spAutoFit/>
            </a:bodyPr>
            <a:lstStyle/>
            <a:p>
              <a:r>
                <a:rPr lang="zh-CN" altLang="en-US" b="1" noProof="0" dirty="0">
                  <a:ln>
                    <a:noFill/>
                  </a:ln>
                  <a:solidFill>
                    <a:schemeClr val="accent3"/>
                  </a:solidFill>
                  <a:effectLst/>
                  <a:uLnTx/>
                  <a:uFillTx/>
                  <a:sym typeface="+mn-ea"/>
                </a:rPr>
                <a:t>CONTACT US</a:t>
              </a:r>
              <a:endParaRPr kumimoji="0" lang="zh-CN" altLang="en-US" b="1" i="0" u="none" strike="noStrike" kern="1200" cap="none" spc="0" normalizeH="0" baseline="0" noProof="0" dirty="0">
                <a:ln>
                  <a:noFill/>
                </a:ln>
                <a:solidFill>
                  <a:schemeClr val="accent3"/>
                </a:solidFill>
                <a:effectLst/>
                <a:uLnTx/>
                <a:uFillTx/>
                <a:sym typeface="+mn-ea"/>
              </a:endParaRPr>
            </a:p>
          </p:txBody>
        </p:sp>
      </p:grpSp>
      <p:sp>
        <p:nvSpPr>
          <p:cNvPr id="20" name="文本框 19"/>
          <p:cNvSpPr txBox="1"/>
          <p:nvPr/>
        </p:nvSpPr>
        <p:spPr>
          <a:xfrm>
            <a:off x="2123440" y="1130300"/>
            <a:ext cx="7945120" cy="922020"/>
          </a:xfrm>
          <a:prstGeom prst="rect">
            <a:avLst/>
          </a:prstGeom>
          <a:noFill/>
        </p:spPr>
        <p:txBody>
          <a:bodyPr wrap="square" rtlCol="0">
            <a:sp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lang="en-US" altLang="zh-CN" sz="5400" b="1" dirty="0" smtClean="0">
                <a:solidFill>
                  <a:schemeClr val="bg2">
                    <a:lumMod val="10000"/>
                    <a:alpha val="17000"/>
                  </a:schemeClr>
                </a:solidFill>
                <a:cs typeface="+mn-ea"/>
                <a:sym typeface="+mn-lt"/>
              </a:rPr>
              <a:t>CONTENTS</a:t>
            </a:r>
            <a:endParaRPr kumimoji="0" lang="en-US" altLang="zh-CN" sz="5400" b="1" i="0" u="none" strike="noStrike" kern="1200" cap="none" spc="0" normalizeH="0" baseline="0" noProof="0" dirty="0" smtClean="0">
              <a:ln>
                <a:noFill/>
              </a:ln>
              <a:solidFill>
                <a:schemeClr val="bg2">
                  <a:lumMod val="10000"/>
                  <a:alpha val="17000"/>
                </a:schemeClr>
              </a:solidFill>
              <a:effectLst/>
              <a:uLnTx/>
              <a:uFillTx/>
              <a:cs typeface="+mn-ea"/>
              <a:sym typeface="+mn-lt"/>
            </a:endParaRPr>
          </a:p>
        </p:txBody>
      </p:sp>
    </p:spTree>
    <p:custDataLst>
      <p:tags r:id="rId9"/>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p:txBody>
          <a:bodyPr/>
          <a:lstStyle/>
          <a:p>
            <a:r>
              <a:rPr lang="en-US" altLang="zh-CN" dirty="0"/>
              <a:t>1. COMPANY PROFILE</a:t>
            </a:r>
            <a:endParaRPr lang="en-US" altLang="zh-C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iŝḻíḑe"/>
        <p:cNvGrpSpPr/>
        <p:nvPr/>
      </p:nvGrpSpPr>
      <p:grpSpPr>
        <a:xfrm>
          <a:off x="0" y="0"/>
          <a:ext cx="0" cy="0"/>
          <a:chOff x="0" y="0"/>
          <a:chExt cx="0" cy="0"/>
        </a:xfrm>
      </p:grpSpPr>
      <p:pic>
        <p:nvPicPr>
          <p:cNvPr id="18" name="图片 17"/>
          <p:cNvPicPr>
            <a:picLocks noChangeAspect="1"/>
          </p:cNvPicPr>
          <p:nvPr/>
        </p:nvPicPr>
        <p:blipFill rotWithShape="1">
          <a:blip r:embed="rId1">
            <a:grayscl/>
          </a:blip>
          <a:srcRect l="26559" r="10404"/>
          <a:stretch>
            <a:fillRect/>
          </a:stretch>
        </p:blipFill>
        <p:spPr>
          <a:xfrm>
            <a:off x="7703185" y="-55880"/>
            <a:ext cx="5742940" cy="6913880"/>
          </a:xfrm>
          <a:prstGeom prst="rect">
            <a:avLst/>
          </a:prstGeom>
        </p:spPr>
      </p:pic>
      <p:sp>
        <p:nvSpPr>
          <p:cNvPr id="22" name="标题 21"/>
          <p:cNvSpPr>
            <a:spLocks noGrp="1"/>
          </p:cNvSpPr>
          <p:nvPr>
            <p:ph type="title"/>
          </p:nvPr>
        </p:nvSpPr>
        <p:spPr/>
        <p:txBody>
          <a:bodyPr/>
          <a:lstStyle/>
          <a:p>
            <a:r>
              <a:rPr lang="en-US" altLang="zh-CN" dirty="0"/>
              <a:t>COMPANY PROFILE</a:t>
            </a:r>
            <a:endParaRPr lang="en-US" altLang="zh-CN" dirty="0"/>
          </a:p>
        </p:txBody>
      </p:sp>
      <p:sp>
        <p:nvSpPr>
          <p:cNvPr id="14" name="任意多边形: 形状 18"/>
          <p:cNvSpPr/>
          <p:nvPr userDrawn="1"/>
        </p:nvSpPr>
        <p:spPr>
          <a:xfrm rot="10800000" flipH="1">
            <a:off x="4407535" y="-56515"/>
            <a:ext cx="11994515" cy="6914515"/>
          </a:xfrm>
          <a:custGeom>
            <a:avLst/>
            <a:gdLst>
              <a:gd name="connsiteX0" fmla="*/ 1714500 w 6172454"/>
              <a:gd name="connsiteY0" fmla="*/ 0 h 6858000"/>
              <a:gd name="connsiteX1" fmla="*/ 6172454 w 6172454"/>
              <a:gd name="connsiteY1" fmla="*/ 0 h 6858000"/>
              <a:gd name="connsiteX2" fmla="*/ 6172454 w 6172454"/>
              <a:gd name="connsiteY2" fmla="*/ 6858000 h 6858000"/>
              <a:gd name="connsiteX3" fmla="*/ 0 w 6172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72454" h="6858000">
                <a:moveTo>
                  <a:pt x="1714500" y="0"/>
                </a:moveTo>
                <a:lnTo>
                  <a:pt x="6172454" y="0"/>
                </a:lnTo>
                <a:lnTo>
                  <a:pt x="6172454" y="6858000"/>
                </a:lnTo>
                <a:lnTo>
                  <a:pt x="0" y="6858000"/>
                </a:lnTo>
                <a:close/>
              </a:path>
            </a:pathLst>
          </a:custGeom>
          <a:gradFill flip="none" rotWithShape="1">
            <a:gsLst>
              <a:gs pos="16000">
                <a:schemeClr val="accent1">
                  <a:alpha val="0"/>
                </a:schemeClr>
              </a:gs>
              <a:gs pos="77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p:cNvSpPr txBox="1"/>
          <p:nvPr/>
        </p:nvSpPr>
        <p:spPr>
          <a:xfrm>
            <a:off x="403225" y="1178560"/>
            <a:ext cx="7171055" cy="1814830"/>
          </a:xfrm>
          <a:prstGeom prst="rect">
            <a:avLst/>
          </a:prstGeom>
          <a:noFill/>
        </p:spPr>
        <p:txBody>
          <a:bodyPr wrap="square" rtlCol="0">
            <a:spAutoFit/>
          </a:bodyPr>
          <a:p>
            <a:pPr algn="just"/>
            <a:r>
              <a:rPr lang="en-US" altLang="zh-CN" sz="1600"/>
              <a:t>Dongguan Moldcloud Intelligent Technology Co., Ltd. focuses on precision mold research and development, manufacturing,precision parts production, and product injection molding in the fields of medical equipments, consumer electronics, and automotive industries, etc. We provide one-stop integrated molding solutions for global buyers including product design, sampling(3D printing), mold design, mold manufactur_x0002_ing and max production of injection parts.</a:t>
            </a:r>
            <a:endParaRPr lang="en-US" altLang="zh-CN" sz="1600"/>
          </a:p>
        </p:txBody>
      </p:sp>
      <p:grpSp>
        <p:nvGrpSpPr>
          <p:cNvPr id="26" name="组合 25"/>
          <p:cNvGrpSpPr/>
          <p:nvPr/>
        </p:nvGrpSpPr>
        <p:grpSpPr>
          <a:xfrm>
            <a:off x="464820" y="3247390"/>
            <a:ext cx="6885940" cy="3268345"/>
            <a:chOff x="732" y="5114"/>
            <a:chExt cx="10844" cy="5147"/>
          </a:xfrm>
        </p:grpSpPr>
        <p:pic>
          <p:nvPicPr>
            <p:cNvPr id="20" name="图片 19" descr="企业微信截图_20250512172424"/>
            <p:cNvPicPr>
              <a:picLocks noChangeAspect="1"/>
            </p:cNvPicPr>
            <p:nvPr/>
          </p:nvPicPr>
          <p:blipFill>
            <a:blip r:embed="rId2"/>
            <a:stretch>
              <a:fillRect/>
            </a:stretch>
          </p:blipFill>
          <p:spPr>
            <a:xfrm>
              <a:off x="732" y="5114"/>
              <a:ext cx="10843" cy="3639"/>
            </a:xfrm>
            <a:prstGeom prst="rect">
              <a:avLst/>
            </a:prstGeom>
          </p:spPr>
        </p:pic>
        <p:pic>
          <p:nvPicPr>
            <p:cNvPr id="24" name="图片 23" descr="ISO"/>
            <p:cNvPicPr>
              <a:picLocks noChangeAspect="1"/>
            </p:cNvPicPr>
            <p:nvPr/>
          </p:nvPicPr>
          <p:blipFill>
            <a:blip r:embed="rId3"/>
            <a:stretch>
              <a:fillRect/>
            </a:stretch>
          </p:blipFill>
          <p:spPr>
            <a:xfrm>
              <a:off x="732" y="8753"/>
              <a:ext cx="10844" cy="1509"/>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a:xfrm>
            <a:off x="660400" y="2268220"/>
            <a:ext cx="7769225" cy="1079500"/>
          </a:xfrm>
        </p:spPr>
        <p:txBody>
          <a:bodyPr>
            <a:normAutofit/>
          </a:bodyPr>
          <a:lstStyle/>
          <a:p>
            <a:r>
              <a:rPr lang="en-US" altLang="zh-CN" dirty="0"/>
              <a:t>2. PROCESSING CAPABILITY OF MOLD CAVITIES AND COMPONENTS</a:t>
            </a:r>
            <a:endParaRPr lang="en-US" altLang="zh-C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P</a:t>
            </a:r>
            <a:r>
              <a:rPr lang="en-US" altLang="zh-CN"/>
              <a:t>roducts We Made</a:t>
            </a:r>
            <a:endParaRPr lang="en-US" altLang="zh-CN"/>
          </a:p>
        </p:txBody>
      </p:sp>
      <p:pic>
        <p:nvPicPr>
          <p:cNvPr id="30" name="图片 29"/>
          <p:cNvPicPr>
            <a:picLocks noChangeAspect="1"/>
          </p:cNvPicPr>
          <p:nvPr/>
        </p:nvPicPr>
        <p:blipFill>
          <a:blip r:embed="rId1" cstate="screen">
            <a:clrChange>
              <a:clrFrom>
                <a:srgbClr val="FFFFFF">
                  <a:alpha val="100000"/>
                </a:srgbClr>
              </a:clrFrom>
              <a:clrTo>
                <a:srgbClr val="FFFFFF">
                  <a:alpha val="100000"/>
                  <a:alpha val="0"/>
                </a:srgbClr>
              </a:clrTo>
            </a:clrChange>
          </a:blip>
          <a:stretch>
            <a:fillRect/>
          </a:stretch>
        </p:blipFill>
        <p:spPr>
          <a:xfrm>
            <a:off x="7924165" y="1404620"/>
            <a:ext cx="1049020" cy="1368425"/>
          </a:xfrm>
          <a:prstGeom prst="rect">
            <a:avLst/>
          </a:prstGeom>
        </p:spPr>
      </p:pic>
      <p:pic>
        <p:nvPicPr>
          <p:cNvPr id="31" name="图片 30"/>
          <p:cNvPicPr>
            <a:picLocks noChangeAspect="1"/>
          </p:cNvPicPr>
          <p:nvPr/>
        </p:nvPicPr>
        <p:blipFill>
          <a:blip r:embed="rId2" cstate="screen">
            <a:clrChange>
              <a:clrFrom>
                <a:srgbClr val="FFFFFF">
                  <a:alpha val="100000"/>
                </a:srgbClr>
              </a:clrFrom>
              <a:clrTo>
                <a:srgbClr val="FFFFFF">
                  <a:alpha val="100000"/>
                  <a:alpha val="0"/>
                </a:srgbClr>
              </a:clrTo>
            </a:clrChange>
          </a:blip>
          <a:stretch>
            <a:fillRect/>
          </a:stretch>
        </p:blipFill>
        <p:spPr>
          <a:xfrm>
            <a:off x="10288905" y="1398270"/>
            <a:ext cx="1064895" cy="1274445"/>
          </a:xfrm>
          <a:prstGeom prst="rect">
            <a:avLst/>
          </a:prstGeom>
        </p:spPr>
      </p:pic>
      <p:pic>
        <p:nvPicPr>
          <p:cNvPr id="32" name="图片 31"/>
          <p:cNvPicPr>
            <a:picLocks noChangeAspect="1"/>
          </p:cNvPicPr>
          <p:nvPr/>
        </p:nvPicPr>
        <p:blipFill>
          <a:blip r:embed="rId3"/>
          <a:stretch>
            <a:fillRect/>
          </a:stretch>
        </p:blipFill>
        <p:spPr>
          <a:xfrm>
            <a:off x="9114155" y="1517650"/>
            <a:ext cx="1033780" cy="1129030"/>
          </a:xfrm>
          <a:prstGeom prst="rect">
            <a:avLst/>
          </a:prstGeom>
        </p:spPr>
      </p:pic>
      <p:pic>
        <p:nvPicPr>
          <p:cNvPr id="33" name="图片 32"/>
          <p:cNvPicPr>
            <a:picLocks noChangeAspect="1"/>
          </p:cNvPicPr>
          <p:nvPr/>
        </p:nvPicPr>
        <p:blipFill>
          <a:blip r:embed="rId4" cstate="screen">
            <a:clrChange>
              <a:clrFrom>
                <a:srgbClr val="FFFFFF">
                  <a:alpha val="100000"/>
                </a:srgbClr>
              </a:clrFrom>
              <a:clrTo>
                <a:srgbClr val="FFFFFF">
                  <a:alpha val="100000"/>
                  <a:alpha val="0"/>
                </a:srgbClr>
              </a:clrTo>
            </a:clrChange>
          </a:blip>
          <a:stretch>
            <a:fillRect/>
          </a:stretch>
        </p:blipFill>
        <p:spPr>
          <a:xfrm>
            <a:off x="7914005" y="2883535"/>
            <a:ext cx="1254760" cy="1199515"/>
          </a:xfrm>
          <a:prstGeom prst="rect">
            <a:avLst/>
          </a:prstGeom>
        </p:spPr>
      </p:pic>
      <p:pic>
        <p:nvPicPr>
          <p:cNvPr id="34" name="图片 33"/>
          <p:cNvPicPr>
            <a:picLocks noChangeAspect="1"/>
          </p:cNvPicPr>
          <p:nvPr/>
        </p:nvPicPr>
        <p:blipFill>
          <a:blip r:embed="rId5" cstate="screen">
            <a:clrChange>
              <a:clrFrom>
                <a:srgbClr val="FFFFFF">
                  <a:alpha val="100000"/>
                </a:srgbClr>
              </a:clrFrom>
              <a:clrTo>
                <a:srgbClr val="FFFFFF">
                  <a:alpha val="100000"/>
                  <a:alpha val="0"/>
                </a:srgbClr>
              </a:clrTo>
            </a:clrChange>
          </a:blip>
          <a:stretch>
            <a:fillRect/>
          </a:stretch>
        </p:blipFill>
        <p:spPr>
          <a:xfrm>
            <a:off x="9058275" y="2993390"/>
            <a:ext cx="1089660" cy="980440"/>
          </a:xfrm>
          <a:prstGeom prst="rect">
            <a:avLst/>
          </a:prstGeom>
        </p:spPr>
      </p:pic>
      <p:pic>
        <p:nvPicPr>
          <p:cNvPr id="36" name="图片 35"/>
          <p:cNvPicPr>
            <a:picLocks noChangeAspect="1"/>
          </p:cNvPicPr>
          <p:nvPr/>
        </p:nvPicPr>
        <p:blipFill>
          <a:blip r:embed="rId6" cstate="screen">
            <a:clrChange>
              <a:clrFrom>
                <a:srgbClr val="FFFFFF">
                  <a:alpha val="100000"/>
                </a:srgbClr>
              </a:clrFrom>
              <a:clrTo>
                <a:srgbClr val="FFFFFF">
                  <a:alpha val="100000"/>
                  <a:alpha val="0"/>
                </a:srgbClr>
              </a:clrTo>
            </a:clrChange>
          </a:blip>
          <a:stretch>
            <a:fillRect/>
          </a:stretch>
        </p:blipFill>
        <p:spPr>
          <a:xfrm>
            <a:off x="7859395" y="4193540"/>
            <a:ext cx="1974215" cy="1333500"/>
          </a:xfrm>
          <a:prstGeom prst="rect">
            <a:avLst/>
          </a:prstGeom>
        </p:spPr>
      </p:pic>
      <p:pic>
        <p:nvPicPr>
          <p:cNvPr id="38" name="图片 37"/>
          <p:cNvPicPr>
            <a:picLocks noChangeAspect="1"/>
          </p:cNvPicPr>
          <p:nvPr/>
        </p:nvPicPr>
        <p:blipFill>
          <a:blip r:embed="rId7" cstate="screen">
            <a:clrChange>
              <a:clrFrom>
                <a:srgbClr val="FFFFFF">
                  <a:alpha val="100000"/>
                </a:srgbClr>
              </a:clrFrom>
              <a:clrTo>
                <a:srgbClr val="FFFFFF">
                  <a:alpha val="100000"/>
                  <a:alpha val="0"/>
                </a:srgbClr>
              </a:clrTo>
            </a:clrChange>
          </a:blip>
          <a:stretch>
            <a:fillRect/>
          </a:stretch>
        </p:blipFill>
        <p:spPr>
          <a:xfrm>
            <a:off x="9773920" y="4320540"/>
            <a:ext cx="1490345" cy="1191260"/>
          </a:xfrm>
          <a:prstGeom prst="rect">
            <a:avLst/>
          </a:prstGeom>
        </p:spPr>
      </p:pic>
      <p:pic>
        <p:nvPicPr>
          <p:cNvPr id="39" name="图片 38"/>
          <p:cNvPicPr>
            <a:picLocks noChangeAspect="1"/>
          </p:cNvPicPr>
          <p:nvPr/>
        </p:nvPicPr>
        <p:blipFill>
          <a:blip r:embed="rId8" cstate="screen">
            <a:clrChange>
              <a:clrFrom>
                <a:srgbClr val="FFFFFF">
                  <a:alpha val="100000"/>
                </a:srgbClr>
              </a:clrFrom>
              <a:clrTo>
                <a:srgbClr val="FFFFFF">
                  <a:alpha val="100000"/>
                  <a:alpha val="0"/>
                </a:srgbClr>
              </a:clrTo>
            </a:clrChange>
          </a:blip>
          <a:stretch>
            <a:fillRect/>
          </a:stretch>
        </p:blipFill>
        <p:spPr>
          <a:xfrm>
            <a:off x="10038080" y="2927985"/>
            <a:ext cx="1315720" cy="1004570"/>
          </a:xfrm>
          <a:prstGeom prst="rect">
            <a:avLst/>
          </a:prstGeom>
        </p:spPr>
      </p:pic>
      <p:sp>
        <p:nvSpPr>
          <p:cNvPr id="35" name="圆角矩形 34"/>
          <p:cNvSpPr/>
          <p:nvPr/>
        </p:nvSpPr>
        <p:spPr>
          <a:xfrm>
            <a:off x="8072755" y="5578475"/>
            <a:ext cx="2915920"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a:t>Five-axis Precision Mold Parts</a:t>
            </a:r>
            <a:endParaRPr lang="en-US" altLang="zh-CN" sz="1400"/>
          </a:p>
        </p:txBody>
      </p:sp>
      <p:cxnSp>
        <p:nvCxnSpPr>
          <p:cNvPr id="37" name="直接连接符 36"/>
          <p:cNvCxnSpPr/>
          <p:nvPr/>
        </p:nvCxnSpPr>
        <p:spPr>
          <a:xfrm flipH="1" flipV="1">
            <a:off x="7616825" y="1651635"/>
            <a:ext cx="1270" cy="406781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cxnSp>
        <p:nvCxnSpPr>
          <p:cNvPr id="40" name="直接连接符 39"/>
          <p:cNvCxnSpPr/>
          <p:nvPr/>
        </p:nvCxnSpPr>
        <p:spPr>
          <a:xfrm flipH="1" flipV="1">
            <a:off x="11453495" y="1651635"/>
            <a:ext cx="1270" cy="406781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cxnSp>
        <p:nvCxnSpPr>
          <p:cNvPr id="5" name="直接连接符 4"/>
          <p:cNvCxnSpPr/>
          <p:nvPr/>
        </p:nvCxnSpPr>
        <p:spPr>
          <a:xfrm>
            <a:off x="695325" y="3726180"/>
            <a:ext cx="6906895" cy="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cxnSp>
        <p:nvCxnSpPr>
          <p:cNvPr id="8" name="直接连接符 7"/>
          <p:cNvCxnSpPr/>
          <p:nvPr/>
        </p:nvCxnSpPr>
        <p:spPr>
          <a:xfrm flipV="1">
            <a:off x="3693160" y="1710055"/>
            <a:ext cx="0" cy="183007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sp>
        <p:nvSpPr>
          <p:cNvPr id="9" name="圆角矩形 8"/>
          <p:cNvSpPr/>
          <p:nvPr/>
        </p:nvSpPr>
        <p:spPr>
          <a:xfrm>
            <a:off x="904240" y="3256280"/>
            <a:ext cx="2426970"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t>Consumer Electronics</a:t>
            </a:r>
            <a:endParaRPr lang="en-US" altLang="zh-CN" sz="1400"/>
          </a:p>
        </p:txBody>
      </p:sp>
      <p:sp>
        <p:nvSpPr>
          <p:cNvPr id="10" name="圆角矩形 9"/>
          <p:cNvSpPr/>
          <p:nvPr/>
        </p:nvSpPr>
        <p:spPr>
          <a:xfrm>
            <a:off x="4395470" y="3234055"/>
            <a:ext cx="2519680"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t>Smart Home Appliances</a:t>
            </a:r>
            <a:endParaRPr lang="en-US" altLang="zh-CN" sz="1400"/>
          </a:p>
        </p:txBody>
      </p:sp>
      <p:cxnSp>
        <p:nvCxnSpPr>
          <p:cNvPr id="11" name="直接连接符 10"/>
          <p:cNvCxnSpPr/>
          <p:nvPr/>
        </p:nvCxnSpPr>
        <p:spPr>
          <a:xfrm flipV="1">
            <a:off x="3258185" y="3977005"/>
            <a:ext cx="0" cy="1830070"/>
          </a:xfrm>
          <a:prstGeom prst="line">
            <a:avLst/>
          </a:prstGeom>
          <a:ln w="6350" cap="flat" cmpd="sng" algn="ctr">
            <a:solidFill>
              <a:schemeClr val="accent4"/>
            </a:solidFill>
            <a:prstDash val="dash"/>
            <a:miter lim="800000"/>
          </a:ln>
        </p:spPr>
        <p:style>
          <a:lnRef idx="0">
            <a:schemeClr val="accent1"/>
          </a:lnRef>
          <a:fillRef idx="0">
            <a:srgbClr val="FFFFFF"/>
          </a:fillRef>
          <a:effectRef idx="0">
            <a:srgbClr val="FFFFFF"/>
          </a:effectRef>
          <a:fontRef idx="minor">
            <a:schemeClr val="tx1"/>
          </a:fontRef>
        </p:style>
      </p:cxnSp>
      <p:sp>
        <p:nvSpPr>
          <p:cNvPr id="13" name="圆角矩形 12"/>
          <p:cNvSpPr/>
          <p:nvPr/>
        </p:nvSpPr>
        <p:spPr>
          <a:xfrm>
            <a:off x="795020" y="5615940"/>
            <a:ext cx="2095500"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t>Electronic Cigarettes</a:t>
            </a:r>
            <a:endParaRPr lang="en-US" altLang="zh-CN" sz="1400"/>
          </a:p>
        </p:txBody>
      </p:sp>
      <p:sp>
        <p:nvSpPr>
          <p:cNvPr id="14" name="圆角矩形 13"/>
          <p:cNvSpPr/>
          <p:nvPr/>
        </p:nvSpPr>
        <p:spPr>
          <a:xfrm>
            <a:off x="4265295" y="5615940"/>
            <a:ext cx="1895475" cy="353695"/>
          </a:xfrm>
          <a:prstGeom prst="round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1400"/>
              <a:t>Medical Devices</a:t>
            </a:r>
            <a:endParaRPr lang="en-US" altLang="zh-CN" sz="1400"/>
          </a:p>
        </p:txBody>
      </p:sp>
      <p:pic>
        <p:nvPicPr>
          <p:cNvPr id="16" name="图片 15" descr="71CxZ653JNL._AC_SX679_"/>
          <p:cNvPicPr>
            <a:picLocks noChangeAspect="1"/>
          </p:cNvPicPr>
          <p:nvPr/>
        </p:nvPicPr>
        <p:blipFill>
          <a:blip r:embed="rId9"/>
          <a:stretch>
            <a:fillRect/>
          </a:stretch>
        </p:blipFill>
        <p:spPr>
          <a:xfrm>
            <a:off x="964565" y="1498600"/>
            <a:ext cx="1341120" cy="1457325"/>
          </a:xfrm>
          <a:prstGeom prst="rect">
            <a:avLst/>
          </a:prstGeom>
        </p:spPr>
      </p:pic>
      <p:pic>
        <p:nvPicPr>
          <p:cNvPr id="24" name="图片 23"/>
          <p:cNvPicPr>
            <a:picLocks noChangeAspect="1"/>
          </p:cNvPicPr>
          <p:nvPr/>
        </p:nvPicPr>
        <p:blipFill>
          <a:blip r:embed="rId10">
            <a:clrChange>
              <a:clrFrom>
                <a:srgbClr val="EEEEEE">
                  <a:alpha val="100000"/>
                </a:srgbClr>
              </a:clrFrom>
              <a:clrTo>
                <a:srgbClr val="EEEEEE">
                  <a:alpha val="100000"/>
                  <a:alpha val="0"/>
                </a:srgbClr>
              </a:clrTo>
            </a:clrChange>
          </a:blip>
          <a:stretch>
            <a:fillRect/>
          </a:stretch>
        </p:blipFill>
        <p:spPr>
          <a:xfrm rot="5400000">
            <a:off x="2315845" y="2046605"/>
            <a:ext cx="1762125" cy="379095"/>
          </a:xfrm>
          <a:prstGeom prst="rect">
            <a:avLst/>
          </a:prstGeom>
        </p:spPr>
      </p:pic>
      <p:pic>
        <p:nvPicPr>
          <p:cNvPr id="18" name="图片 17"/>
          <p:cNvPicPr>
            <a:picLocks noChangeAspect="1"/>
          </p:cNvPicPr>
          <p:nvPr/>
        </p:nvPicPr>
        <p:blipFill>
          <a:blip r:embed="rId11"/>
          <a:stretch>
            <a:fillRect/>
          </a:stretch>
        </p:blipFill>
        <p:spPr>
          <a:xfrm>
            <a:off x="3912235" y="4041775"/>
            <a:ext cx="1033780" cy="1330960"/>
          </a:xfrm>
          <a:prstGeom prst="rect">
            <a:avLst/>
          </a:prstGeom>
        </p:spPr>
      </p:pic>
      <p:pic>
        <p:nvPicPr>
          <p:cNvPr id="19" name="图片 18"/>
          <p:cNvPicPr/>
          <p:nvPr/>
        </p:nvPicPr>
        <p:blipFill>
          <a:blip r:embed="rId12"/>
        </p:blipFill>
        <p:spPr>
          <a:xfrm>
            <a:off x="5174615" y="4200525"/>
            <a:ext cx="1605280" cy="1154430"/>
          </a:xfrm>
          <a:prstGeom prst="rect">
            <a:avLst/>
          </a:prstGeom>
        </p:spPr>
      </p:pic>
      <p:pic>
        <p:nvPicPr>
          <p:cNvPr id="20" name="图片 19" descr="企业微信截图_20231117131537-removebg-preview"/>
          <p:cNvPicPr>
            <a:picLocks noChangeAspect="1"/>
          </p:cNvPicPr>
          <p:nvPr/>
        </p:nvPicPr>
        <p:blipFill>
          <a:blip r:embed="rId13"/>
          <a:stretch>
            <a:fillRect/>
          </a:stretch>
        </p:blipFill>
        <p:spPr>
          <a:xfrm>
            <a:off x="5593715" y="1373505"/>
            <a:ext cx="2794000" cy="1837690"/>
          </a:xfrm>
          <a:prstGeom prst="rect">
            <a:avLst/>
          </a:prstGeom>
        </p:spPr>
      </p:pic>
      <p:pic>
        <p:nvPicPr>
          <p:cNvPr id="22" name="图片 21" descr="C:\Users\qiuying.zhou\Desktop\东莞PPT素材\6QA802U7ZO7JCQ7L-removebg-preview.png6QA802U7ZO7JCQ7L-removebg-preview"/>
          <p:cNvPicPr>
            <a:picLocks noChangeAspect="1"/>
          </p:cNvPicPr>
          <p:nvPr/>
        </p:nvPicPr>
        <p:blipFill>
          <a:blip r:embed="rId14"/>
          <a:srcRect/>
          <a:stretch>
            <a:fillRect/>
          </a:stretch>
        </p:blipFill>
        <p:spPr>
          <a:xfrm>
            <a:off x="4128770" y="1622425"/>
            <a:ext cx="1664970" cy="1326515"/>
          </a:xfrm>
          <a:prstGeom prst="rect">
            <a:avLst/>
          </a:prstGeom>
          <a:effectLst>
            <a:outerShdw blurRad="50800" dist="38100" dir="2700000" algn="tl" rotWithShape="0">
              <a:prstClr val="black">
                <a:alpha val="40000"/>
              </a:prstClr>
            </a:outerShdw>
          </a:effectLst>
        </p:spPr>
      </p:pic>
      <p:pic>
        <p:nvPicPr>
          <p:cNvPr id="23" name="图片 22" descr="C:\Users\qiuying.zhou\Desktop\东莞PPT素材\image_1673500817_电子烟油仓-removebg-preview.pngimage_1673500817_电子烟油仓-removebg-preview"/>
          <p:cNvPicPr>
            <a:picLocks noChangeAspect="1"/>
          </p:cNvPicPr>
          <p:nvPr/>
        </p:nvPicPr>
        <p:blipFill>
          <a:blip r:embed="rId15"/>
          <a:srcRect/>
          <a:stretch>
            <a:fillRect/>
          </a:stretch>
        </p:blipFill>
        <p:spPr>
          <a:xfrm>
            <a:off x="695325" y="3749040"/>
            <a:ext cx="1428750" cy="958850"/>
          </a:xfrm>
          <a:prstGeom prst="rect">
            <a:avLst/>
          </a:prstGeom>
          <a:effectLst>
            <a:outerShdw blurRad="50800" dist="38100" dir="2700000" algn="tl" rotWithShape="0">
              <a:prstClr val="black">
                <a:alpha val="40000"/>
              </a:prstClr>
            </a:outerShdw>
          </a:effectLst>
        </p:spPr>
      </p:pic>
      <p:pic>
        <p:nvPicPr>
          <p:cNvPr id="26" name="图片 25" descr="C:\Users\qiuying.zhou\Desktop\东莞PPT素材\image_1673500823_电子烟烟管-removebg-preview.pngimage_1673500823_电子烟烟管-removebg-preview"/>
          <p:cNvPicPr>
            <a:picLocks noChangeAspect="1"/>
          </p:cNvPicPr>
          <p:nvPr/>
        </p:nvPicPr>
        <p:blipFill>
          <a:blip r:embed="rId16">
            <a:lum bright="12000" contrast="18000"/>
          </a:blip>
          <a:srcRect/>
          <a:stretch>
            <a:fillRect/>
          </a:stretch>
        </p:blipFill>
        <p:spPr>
          <a:xfrm>
            <a:off x="1926590" y="3954145"/>
            <a:ext cx="1330960" cy="1506220"/>
          </a:xfrm>
          <a:prstGeom prst="rect">
            <a:avLst/>
          </a:prstGeom>
          <a:effectLst>
            <a:outerShdw blurRad="50800" dist="38100" dir="2700000" algn="tl" rotWithShape="0">
              <a:prstClr val="black">
                <a:alpha val="40000"/>
              </a:prstClr>
            </a:outerShdw>
          </a:effectLst>
        </p:spPr>
      </p:pic>
      <p:pic>
        <p:nvPicPr>
          <p:cNvPr id="27" name="图片 26" descr="C:\Users\qiuying.zhou\Desktop\东莞PPT素材\image_1673500807_电子烟烟嘴-removebg-preview.pngimage_1673500807_电子烟烟嘴-removebg-preview"/>
          <p:cNvPicPr>
            <a:picLocks noChangeAspect="1"/>
          </p:cNvPicPr>
          <p:nvPr/>
        </p:nvPicPr>
        <p:blipFill>
          <a:blip r:embed="rId17">
            <a:lum bright="12000"/>
          </a:blip>
          <a:srcRect/>
          <a:stretch>
            <a:fillRect/>
          </a:stretch>
        </p:blipFill>
        <p:spPr>
          <a:xfrm>
            <a:off x="640715" y="4304030"/>
            <a:ext cx="1894840" cy="158623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标题 118"/>
          <p:cNvSpPr>
            <a:spLocks noGrp="1"/>
          </p:cNvSpPr>
          <p:nvPr>
            <p:ph type="title"/>
          </p:nvPr>
        </p:nvSpPr>
        <p:spPr/>
        <p:txBody>
          <a:bodyPr/>
          <a:lstStyle/>
          <a:p>
            <a:r>
              <a:rPr lang="en-US" altLang="zh-CN"/>
              <a:t>Intelligent Management — MES &amp; SaaS</a:t>
            </a:r>
            <a:endParaRPr lang="en-US" altLang="zh-CN"/>
          </a:p>
        </p:txBody>
      </p:sp>
      <p:pic>
        <p:nvPicPr>
          <p:cNvPr id="3" name="图片 2" descr="1-全局看板-1"/>
          <p:cNvPicPr>
            <a:picLocks noChangeAspect="1"/>
          </p:cNvPicPr>
          <p:nvPr/>
        </p:nvPicPr>
        <p:blipFill>
          <a:blip r:embed="rId1"/>
          <a:stretch>
            <a:fillRect/>
          </a:stretch>
        </p:blipFill>
        <p:spPr>
          <a:xfrm>
            <a:off x="480060" y="1561465"/>
            <a:ext cx="3651885" cy="2054860"/>
          </a:xfrm>
          <a:prstGeom prst="rect">
            <a:avLst/>
          </a:prstGeom>
        </p:spPr>
      </p:pic>
      <p:pic>
        <p:nvPicPr>
          <p:cNvPr id="4" name="图片 3" descr="C:/Users/qiuying.zhou/Documents/WXWork/1688857594342865/Cache/File/2025-05/看板/看板/1-总看板.png1-总看板"/>
          <p:cNvPicPr>
            <a:picLocks noChangeAspect="1"/>
          </p:cNvPicPr>
          <p:nvPr/>
        </p:nvPicPr>
        <p:blipFill>
          <a:blip r:embed="rId2"/>
          <a:srcRect l="31" r="31"/>
          <a:stretch>
            <a:fillRect/>
          </a:stretch>
        </p:blipFill>
        <p:spPr>
          <a:xfrm>
            <a:off x="4263390" y="1561465"/>
            <a:ext cx="3651885" cy="2054860"/>
          </a:xfrm>
          <a:prstGeom prst="rect">
            <a:avLst/>
          </a:prstGeom>
        </p:spPr>
      </p:pic>
      <p:pic>
        <p:nvPicPr>
          <p:cNvPr id="5" name="图片 4" descr="C:/Users/qiuying.zhou/Documents/WXWork/1688857594342865/Cache/File/2025-05/看板/看板/2-机台详情看板.png2-机台详情看板"/>
          <p:cNvPicPr>
            <a:picLocks noChangeAspect="1"/>
          </p:cNvPicPr>
          <p:nvPr/>
        </p:nvPicPr>
        <p:blipFill>
          <a:blip r:embed="rId3"/>
          <a:srcRect l="31" r="31"/>
          <a:stretch>
            <a:fillRect/>
          </a:stretch>
        </p:blipFill>
        <p:spPr>
          <a:xfrm>
            <a:off x="8046720" y="1561465"/>
            <a:ext cx="3651885" cy="2054860"/>
          </a:xfrm>
          <a:prstGeom prst="rect">
            <a:avLst/>
          </a:prstGeom>
        </p:spPr>
      </p:pic>
      <p:pic>
        <p:nvPicPr>
          <p:cNvPr id="6" name="图片 5" descr="C:/Users/qiuying.zhou/Documents/WXWork/1688857594342865/Cache/File/2025-05/看板/看板/2-设备实时状态看板.png2-设备实时状态看板"/>
          <p:cNvPicPr>
            <a:picLocks noChangeAspect="1"/>
          </p:cNvPicPr>
          <p:nvPr/>
        </p:nvPicPr>
        <p:blipFill>
          <a:blip r:embed="rId4"/>
          <a:srcRect l="31" r="31"/>
          <a:stretch>
            <a:fillRect/>
          </a:stretch>
        </p:blipFill>
        <p:spPr>
          <a:xfrm>
            <a:off x="480060" y="3743325"/>
            <a:ext cx="3651885" cy="2054860"/>
          </a:xfrm>
          <a:prstGeom prst="rect">
            <a:avLst/>
          </a:prstGeom>
        </p:spPr>
      </p:pic>
      <p:pic>
        <p:nvPicPr>
          <p:cNvPr id="7" name="图片 6" descr="C:/Users/qiuying.zhou/Documents/WXWork/1688857594342865/Cache/File/2025-05/看板/看板/4-机台实时监控看板备份.png4-机台实时监控看板备份"/>
          <p:cNvPicPr>
            <a:picLocks noChangeAspect="1"/>
          </p:cNvPicPr>
          <p:nvPr/>
        </p:nvPicPr>
        <p:blipFill>
          <a:blip r:embed="rId5"/>
          <a:srcRect l="31" r="31"/>
          <a:stretch>
            <a:fillRect/>
          </a:stretch>
        </p:blipFill>
        <p:spPr>
          <a:xfrm>
            <a:off x="4263390" y="3743325"/>
            <a:ext cx="3651885" cy="2054860"/>
          </a:xfrm>
          <a:prstGeom prst="rect">
            <a:avLst/>
          </a:prstGeom>
        </p:spPr>
      </p:pic>
      <p:pic>
        <p:nvPicPr>
          <p:cNvPr id="8" name="图片 7" descr="C:/Users/qiuying.zhou/Documents/WXWork/1688857594342865/Cache/File/2025-05/看板/看板/12-机台状态看板（单列）.png12-机台状态看板（单列）"/>
          <p:cNvPicPr>
            <a:picLocks noChangeAspect="1"/>
          </p:cNvPicPr>
          <p:nvPr/>
        </p:nvPicPr>
        <p:blipFill>
          <a:blip r:embed="rId6"/>
          <a:srcRect l="31" r="31"/>
          <a:stretch>
            <a:fillRect/>
          </a:stretch>
        </p:blipFill>
        <p:spPr>
          <a:xfrm>
            <a:off x="8046720" y="3743325"/>
            <a:ext cx="3651885" cy="20548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a:t>CNC Automated Machining Center</a:t>
            </a:r>
            <a:endParaRPr lang="en-US" altLang="zh-CN"/>
          </a:p>
        </p:txBody>
      </p:sp>
      <p:sp>
        <p:nvSpPr>
          <p:cNvPr id="8" name="矩形 7"/>
          <p:cNvSpPr/>
          <p:nvPr/>
        </p:nvSpPr>
        <p:spPr>
          <a:xfrm>
            <a:off x="7874635" y="1520190"/>
            <a:ext cx="3670935" cy="3032125"/>
          </a:xfrm>
          <a:prstGeom prst="rect">
            <a:avLst/>
          </a:prstGeom>
          <a:noFill/>
          <a:ln w="25400">
            <a:solidFill>
              <a:srgbClr val="003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p:cNvSpPr/>
          <p:nvPr/>
        </p:nvSpPr>
        <p:spPr>
          <a:xfrm>
            <a:off x="4138295" y="1520190"/>
            <a:ext cx="3665855" cy="3031490"/>
          </a:xfrm>
          <a:prstGeom prst="rect">
            <a:avLst/>
          </a:prstGeom>
          <a:noFill/>
          <a:ln w="25400">
            <a:solidFill>
              <a:srgbClr val="004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1"/>
          <p:cNvSpPr/>
          <p:nvPr/>
        </p:nvSpPr>
        <p:spPr>
          <a:xfrm>
            <a:off x="396240" y="1520825"/>
            <a:ext cx="3681095" cy="3030855"/>
          </a:xfrm>
          <a:prstGeom prst="rect">
            <a:avLst/>
          </a:prstGeom>
          <a:noFill/>
          <a:ln w="25400">
            <a:solidFill>
              <a:srgbClr val="003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图片 35" descr="H:\东莞模德宝视频\照片\0d6cc63d-c4c4-4eac-9b9a-defe39c08f41_副本.jpg0d6cc63d-c4c4-4eac-9b9a-defe39c08f41_副本"/>
          <p:cNvPicPr>
            <a:picLocks noChangeAspect="1"/>
          </p:cNvPicPr>
          <p:nvPr/>
        </p:nvPicPr>
        <p:blipFill>
          <a:blip r:embed="rId1"/>
          <a:srcRect/>
          <a:stretch>
            <a:fillRect/>
          </a:stretch>
        </p:blipFill>
        <p:spPr>
          <a:xfrm>
            <a:off x="415290" y="1532890"/>
            <a:ext cx="3652520" cy="3018790"/>
          </a:xfrm>
          <a:prstGeom prst="rect">
            <a:avLst/>
          </a:prstGeom>
        </p:spPr>
      </p:pic>
      <p:pic>
        <p:nvPicPr>
          <p:cNvPr id="4" name="图片 3" descr="H:\东莞模德宝视频\照片\c2b986df-f47d-4b59-b873-7fe2c647d31d_副本.jpgc2b986df-f47d-4b59-b873-7fe2c647d31d_副本"/>
          <p:cNvPicPr>
            <a:picLocks noChangeAspect="1"/>
          </p:cNvPicPr>
          <p:nvPr/>
        </p:nvPicPr>
        <p:blipFill>
          <a:blip r:embed="rId2"/>
          <a:srcRect r="19226" b="6183"/>
          <a:stretch>
            <a:fillRect/>
          </a:stretch>
        </p:blipFill>
        <p:spPr>
          <a:xfrm>
            <a:off x="7883525" y="1532890"/>
            <a:ext cx="3629660" cy="3018155"/>
          </a:xfrm>
          <a:prstGeom prst="rect">
            <a:avLst/>
          </a:prstGeom>
        </p:spPr>
      </p:pic>
      <p:pic>
        <p:nvPicPr>
          <p:cNvPr id="28" name="图片 27" descr="线体俯视图"/>
          <p:cNvPicPr>
            <a:picLocks noChangeAspect="1"/>
          </p:cNvPicPr>
          <p:nvPr/>
        </p:nvPicPr>
        <p:blipFill>
          <a:blip r:embed="rId3"/>
          <a:stretch>
            <a:fillRect/>
          </a:stretch>
        </p:blipFill>
        <p:spPr>
          <a:xfrm>
            <a:off x="4166870" y="1520190"/>
            <a:ext cx="3612515" cy="3032125"/>
          </a:xfrm>
          <a:prstGeom prst="rect">
            <a:avLst/>
          </a:prstGeom>
        </p:spPr>
      </p:pic>
      <p:sp>
        <p:nvSpPr>
          <p:cNvPr id="7" name="矩形 6"/>
          <p:cNvSpPr/>
          <p:nvPr/>
        </p:nvSpPr>
        <p:spPr>
          <a:xfrm>
            <a:off x="385445" y="4656455"/>
            <a:ext cx="3691255" cy="801370"/>
          </a:xfrm>
          <a:prstGeom prst="rect">
            <a:avLst/>
          </a:prstGeom>
          <a:solidFill>
            <a:srgbClr val="0E3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nvSpPr>
        <p:spPr>
          <a:xfrm>
            <a:off x="660400" y="4796155"/>
            <a:ext cx="3130550" cy="521970"/>
          </a:xfrm>
          <a:prstGeom prst="rect">
            <a:avLst/>
          </a:prstGeom>
          <a:noFill/>
        </p:spPr>
        <p:txBody>
          <a:bodyPr wrap="square" rtlCol="0" anchor="t">
            <a:spAutoFit/>
            <a:scene3d>
              <a:camera prst="orthographicFront"/>
              <a:lightRig rig="threePt" dir="t"/>
            </a:scene3d>
          </a:bodyPr>
          <a:lstStyle>
            <a:defPPr>
              <a:defRPr lang="zh-CN"/>
            </a:defPPr>
            <a:lvl1pPr algn="ctr">
              <a:defRPr b="1">
                <a:solidFill>
                  <a:srgbClr val="00B050"/>
                </a:solidFill>
                <a:effectLst>
                  <a:outerShdw blurRad="38100" dist="38100" dir="2700000" algn="tl">
                    <a:srgbClr val="000000">
                      <a:alpha val="43137"/>
                    </a:srgbClr>
                  </a:outerShdw>
                </a:effectLst>
              </a:defRPr>
            </a:lvl1pPr>
          </a:lstStyle>
          <a:p>
            <a:pPr lvl="0" algn="ctr">
              <a:buClrTx/>
              <a:buSzTx/>
              <a:buFontTx/>
            </a:pPr>
            <a:r>
              <a:rPr lang="en-US" altLang="zh-CN" sz="1400" dirty="0" err="1">
                <a:solidFill>
                  <a:schemeClr val="bg1"/>
                </a:solidFill>
                <a:effectLst/>
                <a:cs typeface="+mn-ea"/>
                <a:sym typeface="+mn-lt"/>
              </a:rPr>
              <a:t>MAKINO CNC Automated </a:t>
            </a:r>
            <a:endParaRPr lang="en-US" altLang="zh-CN" sz="1400" dirty="0" err="1">
              <a:solidFill>
                <a:schemeClr val="bg1"/>
              </a:solidFill>
              <a:effectLst/>
              <a:cs typeface="+mn-ea"/>
              <a:sym typeface="+mn-lt"/>
            </a:endParaRPr>
          </a:p>
          <a:p>
            <a:pPr lvl="0" algn="ctr">
              <a:buClrTx/>
              <a:buSzTx/>
              <a:buFontTx/>
            </a:pPr>
            <a:r>
              <a:rPr lang="en-US" altLang="zh-CN" sz="1400" dirty="0" err="1">
                <a:solidFill>
                  <a:schemeClr val="bg1"/>
                </a:solidFill>
                <a:effectLst/>
                <a:cs typeface="+mn-ea"/>
                <a:sym typeface="+mn-lt"/>
              </a:rPr>
              <a:t>Processing Production Line</a:t>
            </a:r>
            <a:endParaRPr lang="en-US" altLang="zh-CN" sz="1400" dirty="0" err="1">
              <a:solidFill>
                <a:schemeClr val="bg1"/>
              </a:solidFill>
              <a:effectLst/>
              <a:cs typeface="+mn-ea"/>
              <a:sym typeface="+mn-lt"/>
            </a:endParaRPr>
          </a:p>
        </p:txBody>
      </p:sp>
      <p:grpSp>
        <p:nvGrpSpPr>
          <p:cNvPr id="13" name="组合 12"/>
          <p:cNvGrpSpPr/>
          <p:nvPr/>
        </p:nvGrpSpPr>
        <p:grpSpPr>
          <a:xfrm>
            <a:off x="7865745" y="4645025"/>
            <a:ext cx="3683000" cy="802640"/>
            <a:chOff x="12387" y="5183"/>
            <a:chExt cx="5800" cy="1264"/>
          </a:xfrm>
        </p:grpSpPr>
        <p:sp>
          <p:nvSpPr>
            <p:cNvPr id="22" name="矩形 21"/>
            <p:cNvSpPr/>
            <p:nvPr/>
          </p:nvSpPr>
          <p:spPr>
            <a:xfrm>
              <a:off x="12387" y="5183"/>
              <a:ext cx="5801" cy="1264"/>
            </a:xfrm>
            <a:prstGeom prst="rect">
              <a:avLst/>
            </a:prstGeom>
            <a:solidFill>
              <a:srgbClr val="0E3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文本框 22"/>
            <p:cNvSpPr txBox="1"/>
            <p:nvPr/>
          </p:nvSpPr>
          <p:spPr>
            <a:xfrm>
              <a:off x="12584" y="5421"/>
              <a:ext cx="5459" cy="822"/>
            </a:xfrm>
            <a:prstGeom prst="rect">
              <a:avLst/>
            </a:prstGeom>
            <a:noFill/>
          </p:spPr>
          <p:txBody>
            <a:bodyPr wrap="square" rtlCol="0" anchor="t">
              <a:spAutoFit/>
              <a:scene3d>
                <a:camera prst="orthographicFront"/>
                <a:lightRig rig="threePt" dir="t"/>
              </a:scene3d>
            </a:bodyPr>
            <a:lstStyle>
              <a:defPPr>
                <a:defRPr lang="zh-CN"/>
              </a:defPPr>
              <a:lvl1pPr algn="ctr">
                <a:defRPr b="1">
                  <a:solidFill>
                    <a:srgbClr val="00B050"/>
                  </a:solidFill>
                  <a:effectLst>
                    <a:outerShdw blurRad="38100" dist="38100" dir="2700000" algn="tl">
                      <a:srgbClr val="000000">
                        <a:alpha val="43137"/>
                      </a:srgbClr>
                    </a:outerShdw>
                  </a:effectLst>
                </a:defRPr>
              </a:lvl1pPr>
            </a:lstStyle>
            <a:p>
              <a:pPr lvl="0" algn="ctr">
                <a:buClrTx/>
                <a:buSzTx/>
                <a:buFontTx/>
              </a:pPr>
              <a:r>
                <a:rPr lang="en-US" altLang="zh-CN" sz="1400" dirty="0">
                  <a:solidFill>
                    <a:schemeClr val="bg1"/>
                  </a:solidFill>
                  <a:effectLst/>
                  <a:cs typeface="+mn-ea"/>
                  <a:sym typeface="+mn-lt"/>
                </a:rPr>
                <a:t> jiatie CNC Automated </a:t>
              </a:r>
              <a:endParaRPr lang="en-US" altLang="zh-CN" sz="1400" dirty="0">
                <a:solidFill>
                  <a:schemeClr val="bg1"/>
                </a:solidFill>
                <a:effectLst/>
                <a:cs typeface="+mn-ea"/>
                <a:sym typeface="+mn-lt"/>
              </a:endParaRPr>
            </a:p>
            <a:p>
              <a:pPr lvl="0" algn="ctr">
                <a:buClrTx/>
                <a:buSzTx/>
                <a:buFontTx/>
              </a:pPr>
              <a:r>
                <a:rPr lang="en-US" altLang="zh-CN" sz="1400" dirty="0">
                  <a:solidFill>
                    <a:schemeClr val="bg1"/>
                  </a:solidFill>
                  <a:effectLst/>
                  <a:cs typeface="+mn-ea"/>
                  <a:sym typeface="+mn-lt"/>
                </a:rPr>
                <a:t>Processing Production Line</a:t>
              </a:r>
              <a:endParaRPr lang="en-US" altLang="zh-CN" sz="1400" dirty="0">
                <a:solidFill>
                  <a:schemeClr val="bg1"/>
                </a:solidFill>
                <a:effectLst/>
                <a:cs typeface="+mn-ea"/>
                <a:sym typeface="+mn-lt"/>
              </a:endParaRPr>
            </a:p>
          </p:txBody>
        </p:sp>
      </p:grpSp>
      <p:grpSp>
        <p:nvGrpSpPr>
          <p:cNvPr id="3" name="组合 2"/>
          <p:cNvGrpSpPr/>
          <p:nvPr/>
        </p:nvGrpSpPr>
        <p:grpSpPr>
          <a:xfrm>
            <a:off x="4114800" y="4648200"/>
            <a:ext cx="3663950" cy="808990"/>
            <a:chOff x="6518" y="5173"/>
            <a:chExt cx="5770" cy="1274"/>
          </a:xfrm>
        </p:grpSpPr>
        <p:sp>
          <p:nvSpPr>
            <p:cNvPr id="19" name="矩形 18"/>
            <p:cNvSpPr/>
            <p:nvPr/>
          </p:nvSpPr>
          <p:spPr>
            <a:xfrm>
              <a:off x="6518" y="5173"/>
              <a:ext cx="5771" cy="1275"/>
            </a:xfrm>
            <a:prstGeom prst="rect">
              <a:avLst/>
            </a:prstGeom>
            <a:solidFill>
              <a:srgbClr val="0E3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文本框 19"/>
            <p:cNvSpPr txBox="1"/>
            <p:nvPr/>
          </p:nvSpPr>
          <p:spPr>
            <a:xfrm>
              <a:off x="6663" y="5368"/>
              <a:ext cx="5091" cy="822"/>
            </a:xfrm>
            <a:prstGeom prst="rect">
              <a:avLst/>
            </a:prstGeom>
            <a:noFill/>
          </p:spPr>
          <p:txBody>
            <a:bodyPr wrap="square" rtlCol="0" anchor="t">
              <a:spAutoFit/>
              <a:scene3d>
                <a:camera prst="orthographicFront"/>
                <a:lightRig rig="threePt" dir="t"/>
              </a:scene3d>
            </a:bodyPr>
            <a:lstStyle>
              <a:defPPr>
                <a:defRPr lang="zh-CN"/>
              </a:defPPr>
              <a:lvl1pPr algn="ctr">
                <a:defRPr b="1">
                  <a:solidFill>
                    <a:srgbClr val="00B050"/>
                  </a:solidFill>
                  <a:effectLst>
                    <a:outerShdw blurRad="38100" dist="38100" dir="2700000" algn="tl">
                      <a:srgbClr val="000000">
                        <a:alpha val="43137"/>
                      </a:srgbClr>
                    </a:outerShdw>
                  </a:effectLst>
                </a:defRPr>
              </a:lvl1pPr>
            </a:lstStyle>
            <a:p>
              <a:pPr lvl="0" algn="ctr">
                <a:buClrTx/>
                <a:buSzTx/>
                <a:buFontTx/>
              </a:pPr>
              <a:r>
                <a:rPr lang="en-US" altLang="zh-CN" sz="1400" dirty="0">
                  <a:solidFill>
                    <a:schemeClr val="bg1"/>
                  </a:solidFill>
                  <a:effectLst/>
                  <a:cs typeface="+mn-ea"/>
                  <a:sym typeface="+mn-lt"/>
                </a:rPr>
                <a:t> </a:t>
              </a:r>
              <a:r>
                <a:rPr lang="en-US" altLang="zh-CN" sz="1400" dirty="0" err="1">
                  <a:solidFill>
                    <a:schemeClr val="bg1"/>
                  </a:solidFill>
                  <a:effectLst/>
                  <a:cs typeface="+mn-ea"/>
                  <a:sym typeface="+mn-lt"/>
                </a:rPr>
                <a:t>R</a:t>
              </a:r>
              <a:r>
                <a:rPr lang="en-US" altLang="en-US" sz="1400" dirty="0" err="1">
                  <a:solidFill>
                    <a:schemeClr val="bg1"/>
                  </a:solidFill>
                  <a:effectLst/>
                  <a:cs typeface="+mn-ea"/>
                  <a:sym typeface="+mn-lt"/>
                </a:rPr>
                <a:t>ö</a:t>
              </a:r>
              <a:r>
                <a:rPr lang="en-US" altLang="zh-CN" sz="1400" dirty="0" err="1">
                  <a:solidFill>
                    <a:schemeClr val="bg1"/>
                  </a:solidFill>
                  <a:effectLst/>
                  <a:cs typeface="+mn-ea"/>
                  <a:sym typeface="+mn-lt"/>
                </a:rPr>
                <a:t>ders CNC Automated </a:t>
              </a:r>
              <a:endParaRPr lang="en-US" altLang="zh-CN" sz="1400" dirty="0" err="1">
                <a:solidFill>
                  <a:schemeClr val="bg1"/>
                </a:solidFill>
                <a:effectLst/>
                <a:cs typeface="+mn-ea"/>
                <a:sym typeface="+mn-lt"/>
              </a:endParaRPr>
            </a:p>
            <a:p>
              <a:pPr lvl="0" algn="ctr">
                <a:buClrTx/>
                <a:buSzTx/>
                <a:buFontTx/>
              </a:pPr>
              <a:r>
                <a:rPr lang="en-US" altLang="zh-CN" sz="1400" dirty="0" err="1">
                  <a:solidFill>
                    <a:schemeClr val="bg1"/>
                  </a:solidFill>
                  <a:effectLst/>
                  <a:cs typeface="+mn-ea"/>
                  <a:sym typeface="+mn-lt"/>
                </a:rPr>
                <a:t>Processing Production Line</a:t>
              </a:r>
              <a:endParaRPr lang="en-US" altLang="zh-CN" sz="1400" dirty="0" err="1">
                <a:solidFill>
                  <a:schemeClr val="bg1"/>
                </a:solidFill>
                <a:effectLst/>
                <a:cs typeface="+mn-ea"/>
                <a:sym typeface="+mn-l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660400" y="128270"/>
            <a:ext cx="4871720" cy="899795"/>
          </a:xfrm>
        </p:spPr>
        <p:txBody>
          <a:bodyPr/>
          <a:lstStyle/>
          <a:p>
            <a:r>
              <a:rPr lang="en-US" altLang="zh-CN"/>
              <a:t>CMM Digital Testing Center</a:t>
            </a:r>
            <a:endParaRPr lang="en-US" altLang="zh-CN"/>
          </a:p>
        </p:txBody>
      </p:sp>
      <p:sp>
        <p:nvSpPr>
          <p:cNvPr id="8" name="矩形 7"/>
          <p:cNvSpPr/>
          <p:nvPr>
            <p:custDataLst>
              <p:tags r:id="rId1"/>
            </p:custDataLst>
          </p:nvPr>
        </p:nvSpPr>
        <p:spPr>
          <a:xfrm>
            <a:off x="6411595" y="1520190"/>
            <a:ext cx="4241165" cy="3032125"/>
          </a:xfrm>
          <a:prstGeom prst="rect">
            <a:avLst/>
          </a:prstGeom>
          <a:noFill/>
          <a:ln w="25400">
            <a:solidFill>
              <a:srgbClr val="003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1"/>
          <p:cNvSpPr/>
          <p:nvPr>
            <p:custDataLst>
              <p:tags r:id="rId2"/>
            </p:custDataLst>
          </p:nvPr>
        </p:nvSpPr>
        <p:spPr>
          <a:xfrm>
            <a:off x="878205" y="1520825"/>
            <a:ext cx="4238625" cy="3030855"/>
          </a:xfrm>
          <a:prstGeom prst="rect">
            <a:avLst/>
          </a:prstGeom>
          <a:noFill/>
          <a:ln w="25400">
            <a:solidFill>
              <a:srgbClr val="0039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descr="C:/Users/qiuying.zhou/Desktop/清洗机.png清洗机"/>
          <p:cNvPicPr>
            <a:picLocks noChangeAspect="1"/>
          </p:cNvPicPr>
          <p:nvPr>
            <p:custDataLst>
              <p:tags r:id="rId3"/>
            </p:custDataLst>
          </p:nvPr>
        </p:nvPicPr>
        <p:blipFill>
          <a:blip r:embed="rId4"/>
          <a:srcRect l="15895" r="15895"/>
          <a:stretch>
            <a:fillRect/>
          </a:stretch>
        </p:blipFill>
        <p:spPr>
          <a:xfrm>
            <a:off x="6421755" y="1520190"/>
            <a:ext cx="4210685" cy="3018155"/>
          </a:xfrm>
          <a:prstGeom prst="rect">
            <a:avLst/>
          </a:prstGeom>
        </p:spPr>
      </p:pic>
      <p:sp>
        <p:nvSpPr>
          <p:cNvPr id="7" name="矩形 6"/>
          <p:cNvSpPr/>
          <p:nvPr>
            <p:custDataLst>
              <p:tags r:id="rId5"/>
            </p:custDataLst>
          </p:nvPr>
        </p:nvSpPr>
        <p:spPr>
          <a:xfrm>
            <a:off x="878205" y="4656455"/>
            <a:ext cx="4237990" cy="801370"/>
          </a:xfrm>
          <a:prstGeom prst="rect">
            <a:avLst/>
          </a:prstGeom>
          <a:solidFill>
            <a:srgbClr val="0E3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p:cNvSpPr txBox="1"/>
          <p:nvPr>
            <p:custDataLst>
              <p:tags r:id="rId6"/>
            </p:custDataLst>
          </p:nvPr>
        </p:nvSpPr>
        <p:spPr>
          <a:xfrm>
            <a:off x="1096010" y="4904105"/>
            <a:ext cx="3582035" cy="306705"/>
          </a:xfrm>
          <a:prstGeom prst="rect">
            <a:avLst/>
          </a:prstGeom>
          <a:noFill/>
        </p:spPr>
        <p:txBody>
          <a:bodyPr wrap="square" rtlCol="0" anchor="t">
            <a:spAutoFit/>
            <a:scene3d>
              <a:camera prst="orthographicFront"/>
              <a:lightRig rig="threePt" dir="t"/>
            </a:scene3d>
          </a:bodyPr>
          <a:lstStyle>
            <a:defPPr>
              <a:defRPr lang="zh-CN"/>
            </a:defPPr>
            <a:lvl1pPr algn="ctr">
              <a:defRPr b="1">
                <a:solidFill>
                  <a:srgbClr val="00B050"/>
                </a:solidFill>
                <a:effectLst>
                  <a:outerShdw blurRad="38100" dist="38100" dir="2700000" algn="tl">
                    <a:srgbClr val="000000">
                      <a:alpha val="43137"/>
                    </a:srgbClr>
                  </a:outerShdw>
                </a:effectLst>
              </a:defRPr>
            </a:lvl1pPr>
          </a:lstStyle>
          <a:p>
            <a:pPr lvl="0" algn="ctr">
              <a:buClrTx/>
              <a:buSzTx/>
              <a:buFontTx/>
            </a:pPr>
            <a:r>
              <a:rPr lang="en-US" altLang="zh-CN" sz="1400" dirty="0" err="1">
                <a:solidFill>
                  <a:schemeClr val="bg1"/>
                </a:solidFill>
                <a:effectLst/>
                <a:cs typeface="+mn-ea"/>
                <a:sym typeface="+mn-lt"/>
              </a:rPr>
              <a:t>Hexconn CMM Automated Testing Line</a:t>
            </a:r>
            <a:endParaRPr lang="en-US" altLang="zh-CN" sz="1400" dirty="0" err="1">
              <a:solidFill>
                <a:schemeClr val="bg1"/>
              </a:solidFill>
              <a:effectLst/>
              <a:cs typeface="+mn-ea"/>
              <a:sym typeface="+mn-lt"/>
            </a:endParaRPr>
          </a:p>
        </p:txBody>
      </p:sp>
      <p:grpSp>
        <p:nvGrpSpPr>
          <p:cNvPr id="13" name="组合 12"/>
          <p:cNvGrpSpPr/>
          <p:nvPr>
            <p:custDataLst>
              <p:tags r:id="rId7"/>
            </p:custDataLst>
          </p:nvPr>
        </p:nvGrpSpPr>
        <p:grpSpPr>
          <a:xfrm>
            <a:off x="6442710" y="4645025"/>
            <a:ext cx="4210050" cy="802640"/>
            <a:chOff x="12387" y="5183"/>
            <a:chExt cx="5801" cy="1264"/>
          </a:xfrm>
        </p:grpSpPr>
        <p:sp>
          <p:nvSpPr>
            <p:cNvPr id="22" name="矩形 21"/>
            <p:cNvSpPr/>
            <p:nvPr>
              <p:custDataLst>
                <p:tags r:id="rId8"/>
              </p:custDataLst>
            </p:nvPr>
          </p:nvSpPr>
          <p:spPr>
            <a:xfrm>
              <a:off x="12387" y="5183"/>
              <a:ext cx="5801" cy="1264"/>
            </a:xfrm>
            <a:prstGeom prst="rect">
              <a:avLst/>
            </a:prstGeom>
            <a:solidFill>
              <a:srgbClr val="0E3E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文本框 22"/>
            <p:cNvSpPr txBox="1"/>
            <p:nvPr>
              <p:custDataLst>
                <p:tags r:id="rId9"/>
              </p:custDataLst>
            </p:nvPr>
          </p:nvSpPr>
          <p:spPr>
            <a:xfrm>
              <a:off x="12584" y="5591"/>
              <a:ext cx="5459" cy="483"/>
            </a:xfrm>
            <a:prstGeom prst="rect">
              <a:avLst/>
            </a:prstGeom>
            <a:noFill/>
          </p:spPr>
          <p:txBody>
            <a:bodyPr wrap="square" rtlCol="0" anchor="t">
              <a:spAutoFit/>
              <a:scene3d>
                <a:camera prst="orthographicFront"/>
                <a:lightRig rig="threePt" dir="t"/>
              </a:scene3d>
            </a:bodyPr>
            <a:lstStyle>
              <a:defPPr>
                <a:defRPr lang="zh-CN"/>
              </a:defPPr>
              <a:lvl1pPr algn="ctr">
                <a:defRPr b="1">
                  <a:solidFill>
                    <a:srgbClr val="00B050"/>
                  </a:solidFill>
                  <a:effectLst>
                    <a:outerShdw blurRad="38100" dist="38100" dir="2700000" algn="tl">
                      <a:srgbClr val="000000">
                        <a:alpha val="43137"/>
                      </a:srgbClr>
                    </a:outerShdw>
                  </a:effectLst>
                </a:defRPr>
              </a:lvl1pPr>
            </a:lstStyle>
            <a:p>
              <a:pPr lvl="0" algn="ctr">
                <a:buClrTx/>
                <a:buSzTx/>
                <a:buFontTx/>
              </a:pPr>
              <a:r>
                <a:rPr lang="en-US" altLang="zh-CN" sz="1400" dirty="0">
                  <a:solidFill>
                    <a:schemeClr val="bg1"/>
                  </a:solidFill>
                  <a:effectLst/>
                  <a:cs typeface="+mn-ea"/>
                  <a:sym typeface="+mn-lt"/>
                </a:rPr>
                <a:t> Cleaning Machine</a:t>
              </a:r>
              <a:endParaRPr lang="en-US" altLang="zh-CN" sz="1400" dirty="0">
                <a:solidFill>
                  <a:schemeClr val="bg1"/>
                </a:solidFill>
                <a:effectLst/>
                <a:cs typeface="+mn-ea"/>
                <a:sym typeface="+mn-lt"/>
              </a:endParaRPr>
            </a:p>
          </p:txBody>
        </p:sp>
      </p:grpSp>
      <p:pic>
        <p:nvPicPr>
          <p:cNvPr id="9" name="图片 8" descr="H:\东莞模德宝视频\照片\232.jpg232"/>
          <p:cNvPicPr>
            <a:picLocks noChangeAspect="1"/>
          </p:cNvPicPr>
          <p:nvPr>
            <p:custDataLst>
              <p:tags r:id="rId10"/>
            </p:custDataLst>
          </p:nvPr>
        </p:nvPicPr>
        <p:blipFill>
          <a:blip r:embed="rId11"/>
          <a:srcRect l="3129" r="8094"/>
          <a:stretch>
            <a:fillRect/>
          </a:stretch>
        </p:blipFill>
        <p:spPr>
          <a:xfrm>
            <a:off x="878205" y="1534160"/>
            <a:ext cx="4238625" cy="3018155"/>
          </a:xfrm>
          <a:prstGeom prst="rect">
            <a:avLst/>
          </a:prstGeom>
        </p:spPr>
      </p:pic>
      <p:sp>
        <p:nvSpPr>
          <p:cNvPr id="10" name="标题 4"/>
          <p:cNvSpPr>
            <a:spLocks noGrp="1"/>
          </p:cNvSpPr>
          <p:nvPr/>
        </p:nvSpPr>
        <p:spPr>
          <a:xfrm>
            <a:off x="6826250" y="128270"/>
            <a:ext cx="4871720" cy="899795"/>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a:lstStyle>
          <a:p>
            <a:r>
              <a:rPr lang="en-US" altLang="zh-CN"/>
              <a:t>Cleaning Machine</a:t>
            </a:r>
            <a:endParaRPr lang="en-US" altLang="zh-CN"/>
          </a:p>
        </p:txBody>
      </p:sp>
      <p:sp>
        <p:nvSpPr>
          <p:cNvPr id="12" name="文本框 11"/>
          <p:cNvSpPr txBox="1"/>
          <p:nvPr/>
        </p:nvSpPr>
        <p:spPr>
          <a:xfrm>
            <a:off x="7788910" y="6405880"/>
            <a:ext cx="4064000" cy="368300"/>
          </a:xfrm>
          <a:prstGeom prst="rect">
            <a:avLst/>
          </a:prstGeom>
          <a:noFill/>
        </p:spPr>
        <p:txBody>
          <a:bodyPr wrap="square" rtlCol="0">
            <a:spAutoFit/>
          </a:bodyPr>
          <a:p>
            <a:endParaRPr lang="zh-CN" altLang="en-US"/>
          </a:p>
        </p:txBody>
      </p:sp>
    </p:spTree>
  </p:cSld>
  <p:clrMapOvr>
    <a:masterClrMapping/>
  </p:clrMapOvr>
</p:sld>
</file>

<file path=ppt/tags/tag1.xml><?xml version="1.0" encoding="utf-8"?>
<p:tagLst xmlns:p="http://schemas.openxmlformats.org/presentationml/2006/main">
  <p:tag name="KSO_WM_UNIT_PLACING_PICTURE_USER_VIEWPORT" val="{&quot;height&quot;:10799,&quot;width&quot;:1919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xml><?xml version="1.0" encoding="utf-8"?>
<p:tagLst xmlns:p="http://schemas.openxmlformats.org/presentationml/2006/main">
  <p:tag name="KSO_WM_UNIT_PLACING_PICTURE_USER_VIEWPORT" val="{&quot;height&quot;:674.5700787401574,&quot;width&quot;:2996.7858267716533}"/>
</p:tagLst>
</file>

<file path=ppt/tags/tag12.xml><?xml version="1.0" encoding="utf-8"?>
<p:tagLst xmlns:p="http://schemas.openxmlformats.org/presentationml/2006/main">
  <p:tag name="KSO_WM_DIAGRAM_VIRTUALLY_FRAME" val="{&quot;height&quot;:285.3,&quot;left&quot;:90.15,&quot;top&quot;:199.8,&quot;width&quot;:779.65}"/>
</p:tagLst>
</file>

<file path=ppt/tags/tag13.xml><?xml version="1.0" encoding="utf-8"?>
<p:tagLst xmlns:p="http://schemas.openxmlformats.org/presentationml/2006/main">
  <p:tag name="KSO_WM_DIAGRAM_VIRTUALLY_FRAME" val="{&quot;height&quot;:285.3,&quot;left&quot;:90.15,&quot;top&quot;:199.8,&quot;width&quot;:779.65}"/>
</p:tagLst>
</file>

<file path=ppt/tags/tag14.xml><?xml version="1.0" encoding="utf-8"?>
<p:tagLst xmlns:p="http://schemas.openxmlformats.org/presentationml/2006/main">
  <p:tag name="KSO_WM_DIAGRAM_VIRTUALLY_FRAME" val="{&quot;height&quot;:285.3,&quot;left&quot;:90.15,&quot;top&quot;:199.8,&quot;width&quot;:779.65}"/>
</p:tagLst>
</file>

<file path=ppt/tags/tag15.xml><?xml version="1.0" encoding="utf-8"?>
<p:tagLst xmlns:p="http://schemas.openxmlformats.org/presentationml/2006/main">
  <p:tag name="KSO_WM_DIAGRAM_VIRTUALLY_FRAME" val="{&quot;height&quot;:285.3,&quot;left&quot;:90.15,&quot;top&quot;:199.8,&quot;width&quot;:779.65}"/>
</p:tagLst>
</file>

<file path=ppt/tags/tag16.xml><?xml version="1.0" encoding="utf-8"?>
<p:tagLst xmlns:p="http://schemas.openxmlformats.org/presentationml/2006/main">
  <p:tag name="KSO_WM_DIAGRAM_VIRTUALLY_FRAME" val="{&quot;height&quot;:285.3,&quot;left&quot;:90.15,&quot;top&quot;:199.8,&quot;width&quot;:779.65}"/>
</p:tagLst>
</file>

<file path=ppt/tags/tag17.xml><?xml version="1.0" encoding="utf-8"?>
<p:tagLst xmlns:p="http://schemas.openxmlformats.org/presentationml/2006/main">
  <p:tag name="KSO_WM_DIAGRAM_VIRTUALLY_FRAME" val="{&quot;height&quot;:285.3,&quot;left&quot;:90.15,&quot;top&quot;:199.8,&quot;width&quot;:779.65}"/>
</p:tagLst>
</file>

<file path=ppt/tags/tag18.xml><?xml version="1.0" encoding="utf-8"?>
<p:tagLst xmlns:p="http://schemas.openxmlformats.org/presentationml/2006/main">
  <p:tag name="KSO_WM_DIAGRAM_VIRTUALLY_FRAME" val="{&quot;height&quot;:285.3,&quot;left&quot;:90.15,&quot;top&quot;:199.8,&quot;width&quot;:779.65}"/>
</p:tagLst>
</file>

<file path=ppt/tags/tag19.xml><?xml version="1.0" encoding="utf-8"?>
<p:tagLst xmlns:p="http://schemas.openxmlformats.org/presentationml/2006/main">
  <p:tag name="KSO_WM_DIAGRAM_VIRTUALLY_FRAME" val="{&quot;height&quot;:285.3,&quot;left&quot;:90.15,&quot;top&quot;:199.8,&quot;width&quot;:779.6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ISLIDE.DIAGRAM" val="#577185;"/>
</p:tagLst>
</file>

<file path=ppt/tags/tag21.xml><?xml version="1.0" encoding="utf-8"?>
<p:tagLst xmlns:p="http://schemas.openxmlformats.org/presentationml/2006/main">
  <p:tag name="KSO_WM_DIAGRAM_VIRTUALLY_FRAME" val="{&quot;height&quot;:325.25,&quot;left&quot;:30.35,&quot;top&quot;:104.5,&quot;width&quot;:879}"/>
</p:tagLst>
</file>

<file path=ppt/tags/tag22.xml><?xml version="1.0" encoding="utf-8"?>
<p:tagLst xmlns:p="http://schemas.openxmlformats.org/presentationml/2006/main">
  <p:tag name="KSO_WM_DIAGRAM_VIRTUALLY_FRAME" val="{&quot;height&quot;:325.25,&quot;left&quot;:30.35,&quot;top&quot;:104.5,&quot;width&quot;:879}"/>
</p:tagLst>
</file>

<file path=ppt/tags/tag23.xml><?xml version="1.0" encoding="utf-8"?>
<p:tagLst xmlns:p="http://schemas.openxmlformats.org/presentationml/2006/main">
  <p:tag name="KSO_WM_DIAGRAM_VIRTUALLY_FRAME" val="{&quot;height&quot;:325.25,&quot;left&quot;:30.35,&quot;top&quot;:104.5,&quot;width&quot;:879}"/>
</p:tagLst>
</file>

<file path=ppt/tags/tag24.xml><?xml version="1.0" encoding="utf-8"?>
<p:tagLst xmlns:p="http://schemas.openxmlformats.org/presentationml/2006/main">
  <p:tag name="KSO_WM_DIAGRAM_VIRTUALLY_FRAME" val="{&quot;height&quot;:325.25,&quot;left&quot;:30.35,&quot;top&quot;:104.5,&quot;width&quot;:879}"/>
</p:tagLst>
</file>

<file path=ppt/tags/tag25.xml><?xml version="1.0" encoding="utf-8"?>
<p:tagLst xmlns:p="http://schemas.openxmlformats.org/presentationml/2006/main">
  <p:tag name="KSO_WM_DIAGRAM_VIRTUALLY_FRAME" val="{&quot;height&quot;:325.25,&quot;left&quot;:30.35,&quot;top&quot;:104.5,&quot;width&quot;:879}"/>
</p:tagLst>
</file>

<file path=ppt/tags/tag26.xml><?xml version="1.0" encoding="utf-8"?>
<p:tagLst xmlns:p="http://schemas.openxmlformats.org/presentationml/2006/main">
  <p:tag name="KSO_WM_DIAGRAM_VIRTUALLY_FRAME" val="{&quot;height&quot;:325.25,&quot;left&quot;:30.35,&quot;top&quot;:104.5,&quot;width&quot;:879}"/>
</p:tagLst>
</file>

<file path=ppt/tags/tag27.xml><?xml version="1.0" encoding="utf-8"?>
<p:tagLst xmlns:p="http://schemas.openxmlformats.org/presentationml/2006/main">
  <p:tag name="KSO_WM_DIAGRAM_VIRTUALLY_FRAME" val="{&quot;height&quot;:325.25,&quot;left&quot;:30.35,&quot;top&quot;:104.5,&quot;width&quot;:879}"/>
</p:tagLst>
</file>

<file path=ppt/tags/tag28.xml><?xml version="1.0" encoding="utf-8"?>
<p:tagLst xmlns:p="http://schemas.openxmlformats.org/presentationml/2006/main">
  <p:tag name="KSO_WM_DIAGRAM_VIRTUALLY_FRAME" val="{&quot;height&quot;:325.25,&quot;left&quot;:30.35,&quot;top&quot;:104.5,&quot;width&quot;:879}"/>
</p:tagLst>
</file>

<file path=ppt/tags/tag29.xml><?xml version="1.0" encoding="utf-8"?>
<p:tagLst xmlns:p="http://schemas.openxmlformats.org/presentationml/2006/main">
  <p:tag name="KSO_WM_DIAGRAM_VIRTUALLY_FRAME" val="{&quot;height&quot;:325.25,&quot;left&quot;:30.35,&quot;top&quot;:104.5,&quot;width&quot;:879}"/>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DIAGRAM_VIRTUALLY_FRAME" val="{&quot;height&quot;:325.25,&quot;left&quot;:30.35,&quot;top&quot;:104.5,&quot;width&quot;:879}"/>
</p:tagLst>
</file>

<file path=ppt/tags/tag31.xml><?xml version="1.0" encoding="utf-8"?>
<p:tagLst xmlns:p="http://schemas.openxmlformats.org/presentationml/2006/main">
  <p:tag name="KSO_WM_DIAGRAM_VIRTUALLY_FRAME" val="{&quot;height&quot;:325.25,&quot;left&quot;:30.35,&quot;top&quot;:104.5,&quot;width&quot;:879}"/>
</p:tagLst>
</file>

<file path=ppt/tags/tag32.xml><?xml version="1.0" encoding="utf-8"?>
<p:tagLst xmlns:p="http://schemas.openxmlformats.org/presentationml/2006/main">
  <p:tag name="KSO_WM_DIAGRAM_VIRTUALLY_FRAME" val="{&quot;height&quot;:325.25,&quot;left&quot;:30.35,&quot;top&quot;:104.5,&quot;width&quot;:879}"/>
</p:tagLst>
</file>

<file path=ppt/tags/tag33.xml><?xml version="1.0" encoding="utf-8"?>
<p:tagLst xmlns:p="http://schemas.openxmlformats.org/presentationml/2006/main">
  <p:tag name="KSO_WM_DIAGRAM_VIRTUALLY_FRAME" val="{&quot;height&quot;:325.25,&quot;left&quot;:30.35,&quot;top&quot;:104.5,&quot;width&quot;:879}"/>
</p:tagLst>
</file>

<file path=ppt/tags/tag34.xml><?xml version="1.0" encoding="utf-8"?>
<p:tagLst xmlns:p="http://schemas.openxmlformats.org/presentationml/2006/main">
  <p:tag name="KSO_WM_DIAGRAM_VIRTUALLY_FRAME" val="{&quot;height&quot;:325.25,&quot;left&quot;:30.35,&quot;top&quot;:104.5,&quot;width&quot;:879}"/>
</p:tagLst>
</file>

<file path=ppt/tags/tag35.xml><?xml version="1.0" encoding="utf-8"?>
<p:tagLst xmlns:p="http://schemas.openxmlformats.org/presentationml/2006/main">
  <p:tag name="KSO_WM_DIAGRAM_VIRTUALLY_FRAME" val="{&quot;height&quot;:325.25,&quot;left&quot;:30.35,&quot;top&quot;:104.5,&quot;width&quot;:879}"/>
</p:tagLst>
</file>

<file path=ppt/tags/tag36.xml><?xml version="1.0" encoding="utf-8"?>
<p:tagLst xmlns:p="http://schemas.openxmlformats.org/presentationml/2006/main">
  <p:tag name="KSO_WM_DIAGRAM_VIRTUALLY_FRAME" val="{&quot;height&quot;:325.25,&quot;left&quot;:30.35,&quot;top&quot;:104.5,&quot;width&quot;:879}"/>
</p:tagLst>
</file>

<file path=ppt/tags/tag37.xml><?xml version="1.0" encoding="utf-8"?>
<p:tagLst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 name="COMMONDATA" val="eyJoZGlkIjoiOTE4Mzk2YjliNTc0M2Q5NTQwNjc5MmQxYThhYjkyNTcifQ=="/>
  <p:tag name="RESOURCE_RECORD_KEY" val="{&quot;13&quot;:[4685212,4663468,19951220,4695728]}"/>
  <p:tag name="commondata" val="eyJoZGlkIjoiNDExNjZmMTQyZDFlOTJiODRkNmU0NjhlN2U4MTAxNDQifQ=="/>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xml><?xml version="1.0" encoding="utf-8"?>
<p:tagLst xmlns:p="http://schemas.openxmlformats.org/presentationml/2006/main">
  <p:tag name="KSO_WM_UNIT_PLACING_PICTURE_USER_VIEWPORT" val="{&quot;height&quot;:10799,&quot;width&quot;:19199}"/>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heme/theme1.xml><?xml version="1.0" encoding="utf-8"?>
<a:theme xmlns:a="http://schemas.openxmlformats.org/drawingml/2006/main" name="Designed by iSlide">
  <a:themeElements>
    <a:clrScheme name="iSlide">
      <a:dk1>
        <a:srgbClr val="2F2F2F"/>
      </a:dk1>
      <a:lt1>
        <a:srgbClr val="FFFFFF"/>
      </a:lt1>
      <a:dk2>
        <a:srgbClr val="778495"/>
      </a:dk2>
      <a:lt2>
        <a:srgbClr val="F0F0F0"/>
      </a:lt2>
      <a:accent1>
        <a:srgbClr val="3E7BDD"/>
      </a:accent1>
      <a:accent2>
        <a:srgbClr val="FF933E"/>
      </a:accent2>
      <a:accent3>
        <a:srgbClr val="696969"/>
      </a:accent3>
      <a:accent4>
        <a:srgbClr val="AFAFAF"/>
      </a:accent4>
      <a:accent5>
        <a:srgbClr val="AFAFAF"/>
      </a:accent5>
      <a:accent6>
        <a:srgbClr val="666666"/>
      </a:accent6>
      <a:hlink>
        <a:srgbClr val="F84D4D"/>
      </a:hlink>
      <a:folHlink>
        <a:srgbClr val="979797"/>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signed by iSlide">
  <a:themeElements>
    <a:clrScheme name="iSlide">
      <a:dk1>
        <a:srgbClr val="2F2F2F"/>
      </a:dk1>
      <a:lt1>
        <a:srgbClr val="FFFFFF"/>
      </a:lt1>
      <a:dk2>
        <a:srgbClr val="778495"/>
      </a:dk2>
      <a:lt2>
        <a:srgbClr val="F0F0F0"/>
      </a:lt2>
      <a:accent1>
        <a:srgbClr val="3E7BDD"/>
      </a:accent1>
      <a:accent2>
        <a:srgbClr val="FF933E"/>
      </a:accent2>
      <a:accent3>
        <a:srgbClr val="696969"/>
      </a:accent3>
      <a:accent4>
        <a:srgbClr val="AFAFAF"/>
      </a:accent4>
      <a:accent5>
        <a:srgbClr val="AFAFAF"/>
      </a:accent5>
      <a:accent6>
        <a:srgbClr val="666666"/>
      </a:accent6>
      <a:hlink>
        <a:srgbClr val="F84D4D"/>
      </a:hlink>
      <a:folHlink>
        <a:srgbClr val="979797"/>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a:dk1>
      <a:srgbClr val="2F2F2F"/>
    </a:dk1>
    <a:lt1>
      <a:srgbClr val="FFFFFF"/>
    </a:lt1>
    <a:dk2>
      <a:srgbClr val="778495"/>
    </a:dk2>
    <a:lt2>
      <a:srgbClr val="F0F0F0"/>
    </a:lt2>
    <a:accent1>
      <a:srgbClr val="3E7BDD"/>
    </a:accent1>
    <a:accent2>
      <a:srgbClr val="FF933E"/>
    </a:accent2>
    <a:accent3>
      <a:srgbClr val="696969"/>
    </a:accent3>
    <a:accent4>
      <a:srgbClr val="AFAFAF"/>
    </a:accent4>
    <a:accent5>
      <a:srgbClr val="AFAFAF"/>
    </a:accent5>
    <a:accent6>
      <a:srgbClr val="666666"/>
    </a:accent6>
    <a:hlink>
      <a:srgbClr val="F84D4D"/>
    </a:hlink>
    <a:folHlink>
      <a:srgbClr val="979797"/>
    </a:folHlink>
  </a:clrScheme>
</a:themeOverride>
</file>

<file path=ppt/theme/themeOverride2.xml><?xml version="1.0" encoding="utf-8"?>
<a:themeOverride xmlns:a="http://schemas.openxmlformats.org/drawingml/2006/main">
  <a:clrScheme name="iSlide">
    <a:dk1>
      <a:srgbClr val="2F2F2F"/>
    </a:dk1>
    <a:lt1>
      <a:srgbClr val="FFFFFF"/>
    </a:lt1>
    <a:dk2>
      <a:srgbClr val="778495"/>
    </a:dk2>
    <a:lt2>
      <a:srgbClr val="F0F0F0"/>
    </a:lt2>
    <a:accent1>
      <a:srgbClr val="3E7BDD"/>
    </a:accent1>
    <a:accent2>
      <a:srgbClr val="FF933E"/>
    </a:accent2>
    <a:accent3>
      <a:srgbClr val="696969"/>
    </a:accent3>
    <a:accent4>
      <a:srgbClr val="AFAFAF"/>
    </a:accent4>
    <a:accent5>
      <a:srgbClr val="AFAFAF"/>
    </a:accent5>
    <a:accent6>
      <a:srgbClr val="666666"/>
    </a:accent6>
    <a:hlink>
      <a:srgbClr val="F84D4D"/>
    </a:hlink>
    <a:folHlink>
      <a:srgbClr val="979797"/>
    </a:folHlink>
  </a:clrScheme>
</a:themeOverride>
</file>

<file path=ppt/theme/themeOverride3.xml><?xml version="1.0" encoding="utf-8"?>
<a:themeOverride xmlns:a="http://schemas.openxmlformats.org/drawingml/2006/main">
  <a:clrScheme name="iSlide">
    <a:dk1>
      <a:srgbClr val="2F2F2F"/>
    </a:dk1>
    <a:lt1>
      <a:srgbClr val="FFFFFF"/>
    </a:lt1>
    <a:dk2>
      <a:srgbClr val="778495"/>
    </a:dk2>
    <a:lt2>
      <a:srgbClr val="F0F0F0"/>
    </a:lt2>
    <a:accent1>
      <a:srgbClr val="3E7BDD"/>
    </a:accent1>
    <a:accent2>
      <a:srgbClr val="FF933E"/>
    </a:accent2>
    <a:accent3>
      <a:srgbClr val="696969"/>
    </a:accent3>
    <a:accent4>
      <a:srgbClr val="AFAFAF"/>
    </a:accent4>
    <a:accent5>
      <a:srgbClr val="AFAFAF"/>
    </a:accent5>
    <a:accent6>
      <a:srgbClr val="666666"/>
    </a:accent6>
    <a:hlink>
      <a:srgbClr val="F84D4D"/>
    </a:hlink>
    <a:folHlink>
      <a:srgbClr val="979797"/>
    </a:folHlink>
  </a:clrScheme>
</a:themeOverride>
</file>

<file path=ppt/theme/themeOverride4.xml><?xml version="1.0" encoding="utf-8"?>
<a:themeOverride xmlns:a="http://schemas.openxmlformats.org/drawingml/2006/main">
  <a:clrScheme name="iSlide">
    <a:dk1>
      <a:srgbClr val="2F2F2F"/>
    </a:dk1>
    <a:lt1>
      <a:srgbClr val="FFFFFF"/>
    </a:lt1>
    <a:dk2>
      <a:srgbClr val="778495"/>
    </a:dk2>
    <a:lt2>
      <a:srgbClr val="F0F0F0"/>
    </a:lt2>
    <a:accent1>
      <a:srgbClr val="3E7BDD"/>
    </a:accent1>
    <a:accent2>
      <a:srgbClr val="FF933E"/>
    </a:accent2>
    <a:accent3>
      <a:srgbClr val="696969"/>
    </a:accent3>
    <a:accent4>
      <a:srgbClr val="AFAFAF"/>
    </a:accent4>
    <a:accent5>
      <a:srgbClr val="AFAFAF"/>
    </a:accent5>
    <a:accent6>
      <a:srgbClr val="666666"/>
    </a:accent6>
    <a:hlink>
      <a:srgbClr val="F84D4D"/>
    </a:hlink>
    <a:folHlink>
      <a:srgbClr val="979797"/>
    </a:folHlink>
  </a:clrScheme>
</a:themeOverride>
</file>

<file path=ppt/theme/themeOverride5.xml><?xml version="1.0" encoding="utf-8"?>
<a:themeOverride xmlns:a="http://schemas.openxmlformats.org/drawingml/2006/main">
  <a:clrScheme name="iSlide">
    <a:dk1>
      <a:srgbClr val="2F2F2F"/>
    </a:dk1>
    <a:lt1>
      <a:srgbClr val="FFFFFF"/>
    </a:lt1>
    <a:dk2>
      <a:srgbClr val="778495"/>
    </a:dk2>
    <a:lt2>
      <a:srgbClr val="F0F0F0"/>
    </a:lt2>
    <a:accent1>
      <a:srgbClr val="3E7BDD"/>
    </a:accent1>
    <a:accent2>
      <a:srgbClr val="FF933E"/>
    </a:accent2>
    <a:accent3>
      <a:srgbClr val="696969"/>
    </a:accent3>
    <a:accent4>
      <a:srgbClr val="AFAFAF"/>
    </a:accent4>
    <a:accent5>
      <a:srgbClr val="AFAFAF"/>
    </a:accent5>
    <a:accent6>
      <a:srgbClr val="666666"/>
    </a:accent6>
    <a:hlink>
      <a:srgbClr val="F84D4D"/>
    </a:hlink>
    <a:folHlink>
      <a:srgbClr val="979797"/>
    </a:folHlink>
  </a:clrScheme>
</a:themeOverride>
</file>

<file path=docProps/app.xml><?xml version="1.0" encoding="utf-8"?>
<Properties xmlns="http://schemas.openxmlformats.org/officeDocument/2006/extended-properties" xmlns:vt="http://schemas.openxmlformats.org/officeDocument/2006/docPropsVTypes">
  <TotalTime>0</TotalTime>
  <Words>2417</Words>
  <Application>WPS 演示</Application>
  <PresentationFormat>宽屏</PresentationFormat>
  <Paragraphs>114</Paragraphs>
  <Slides>15</Slides>
  <Notes>14</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15</vt:i4>
      </vt:variant>
    </vt:vector>
  </HeadingPairs>
  <TitlesOfParts>
    <vt:vector size="27" baseType="lpstr">
      <vt:lpstr>Arial</vt:lpstr>
      <vt:lpstr>宋体</vt:lpstr>
      <vt:lpstr>Wingdings</vt:lpstr>
      <vt:lpstr>Arial</vt:lpstr>
      <vt:lpstr>微软雅黑</vt:lpstr>
      <vt:lpstr>思源黑体 CN Heavy</vt:lpstr>
      <vt:lpstr>黑体</vt:lpstr>
      <vt:lpstr>Calibri</vt:lpstr>
      <vt:lpstr>Arial Unicode MS</vt:lpstr>
      <vt:lpstr>等线</vt:lpstr>
      <vt:lpstr>Designed by iSlide</vt:lpstr>
      <vt:lpstr>1_Designed by iSlide</vt:lpstr>
      <vt:lpstr>GLOBAL LEADING ONE-STOP INTEGRATED MOLDING SOLUTION  SERVICE PROVIDER</vt:lpstr>
      <vt:lpstr>PowerPoint 演示文稿</vt:lpstr>
      <vt:lpstr>1. COMPANY PROFILE</vt:lpstr>
      <vt:lpstr>COMPANY PROFILE</vt:lpstr>
      <vt:lpstr>2. PROCESSING CAPABILITY OF MOLD CAVITIES AND COMPONENTS</vt:lpstr>
      <vt:lpstr>Products We Made</vt:lpstr>
      <vt:lpstr>Intelligent Management — MES &amp; SaaS</vt:lpstr>
      <vt:lpstr>CNC Automated Machining Center</vt:lpstr>
      <vt:lpstr>CMM Digital Testing Center</vt:lpstr>
      <vt:lpstr>EDM Automated Machining Center</vt:lpstr>
      <vt:lpstr>Precision Mold</vt:lpstr>
      <vt:lpstr>INJECTION MOLDING CAPABILITY</vt:lpstr>
      <vt:lpstr>3. CONTACT US</vt:lpstr>
      <vt:lpstr>CONTACT US</vt:lpstr>
      <vt:lpstr>THANK YOU!</vt:lpstr>
    </vt:vector>
  </TitlesOfParts>
  <Company>iSlide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iSlide PowerPoint Template</dc:title>
  <dc:creator>iSlide</dc:creator>
  <cp:lastModifiedBy>zhiying.huang</cp:lastModifiedBy>
  <cp:revision>132</cp:revision>
  <dcterms:created xsi:type="dcterms:W3CDTF">2023-06-05T05:58:00Z</dcterms:created>
  <dcterms:modified xsi:type="dcterms:W3CDTF">2025-05-14T09:52:00Z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E8DDF07073BD4888BC84FB13DCD426E4</vt:lpwstr>
  </property>
  <property fmtid="{D5CDD505-2E9C-101B-9397-08002B2CF9AE}" pid="3" name="KSOProductBuildVer">
    <vt:lpwstr>2052-11.8.6.11825</vt:lpwstr>
  </property>
</Properties>
</file>